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388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4" r:id="rId27"/>
    <p:sldId id="413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295" r:id="rId39"/>
    <p:sldId id="296" r:id="rId40"/>
    <p:sldId id="297" r:id="rId41"/>
  </p:sldIdLst>
  <p:sldSz cx="9144000" cy="5143500" type="screen16x9"/>
  <p:notesSz cx="6858000" cy="9144000"/>
  <p:embeddedFontLst>
    <p:embeddedFont>
      <p:font typeface="IBM Plex Sans" charset="0"/>
      <p:regular r:id="rId43"/>
      <p:bold r:id="rId44"/>
      <p:italic r:id="rId45"/>
      <p:boldItalic r:id="rId46"/>
    </p:embeddedFont>
    <p:embeddedFont>
      <p:font typeface="IBM Plex Sans SemiBold" charset="0"/>
      <p:regular r:id="rId47"/>
      <p:bold r:id="rId48"/>
      <p:italic r:id="rId49"/>
      <p:boldItalic r:id="rId50"/>
    </p:embeddedFont>
    <p:embeddedFont>
      <p:font typeface="Roboto" charset="0"/>
      <p:regular r:id="rId51"/>
      <p:bold r:id="rId52"/>
      <p:italic r:id="rId53"/>
      <p:boldItalic r:id="rId54"/>
    </p:embeddedFont>
    <p:embeddedFont>
      <p:font typeface="Calibri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1" roundtripDataSignature="AMtx7mj9GWcz+zPYs7fC3RFjBna0mpyYu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Наталья Никитюк" initials="" lastIdx="3" clrIdx="0"/>
  <p:cmAuthor id="1" name="Тамара Логинова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24C71B-A805-46C1-A2AC-845935B374F4}" v="38" dt="2023-02-11T19:17:54.907"/>
  </p1510:revLst>
</p1510:revInfo>
</file>

<file path=ppt/tableStyles.xml><?xml version="1.0" encoding="utf-8"?>
<a:tblStyleLst xmlns:a="http://schemas.openxmlformats.org/drawingml/2006/main" def="{A2B7DC1B-3C5F-453B-8E58-B6595A137CB3}">
  <a:tblStyle styleId="{A2B7DC1B-3C5F-453B-8E58-B6595A137CB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DE8FD"/>
          </a:solidFill>
        </a:fill>
      </a:tcStyle>
    </a:wholeTbl>
    <a:band1H>
      <a:tcTxStyle/>
      <a:tcStyle>
        <a:tcBdr/>
        <a:fill>
          <a:solidFill>
            <a:srgbClr val="DACE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ACE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8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320" y="-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82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81" Type="http://customschemas.google.com/relationships/presentationmetadata" Target="meta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enskikh, Natalia" userId="d30bd166-c00b-4a76-b74c-450f2d7a7baa" providerId="ADAL" clId="{4124C71B-A805-46C1-A2AC-845935B374F4}"/>
    <pc:docChg chg="undo custSel addSld delSld modSld sldOrd delMainMaster">
      <pc:chgData name="Kamenskikh, Natalia" userId="d30bd166-c00b-4a76-b74c-450f2d7a7baa" providerId="ADAL" clId="{4124C71B-A805-46C1-A2AC-845935B374F4}" dt="2023-02-11T19:40:12.399" v="715" actId="478"/>
      <pc:docMkLst>
        <pc:docMk/>
      </pc:docMkLst>
      <pc:sldChg chg="modSp mod">
        <pc:chgData name="Kamenskikh, Natalia" userId="d30bd166-c00b-4a76-b74c-450f2d7a7baa" providerId="ADAL" clId="{4124C71B-A805-46C1-A2AC-845935B374F4}" dt="2023-02-11T19:01:27.826" v="1" actId="20577"/>
        <pc:sldMkLst>
          <pc:docMk/>
          <pc:sldMk cId="0" sldId="256"/>
        </pc:sldMkLst>
        <pc:spChg chg="mod">
          <ac:chgData name="Kamenskikh, Natalia" userId="d30bd166-c00b-4a76-b74c-450f2d7a7baa" providerId="ADAL" clId="{4124C71B-A805-46C1-A2AC-845935B374F4}" dt="2023-02-11T19:01:27.826" v="1" actId="20577"/>
          <ac:spMkLst>
            <pc:docMk/>
            <pc:sldMk cId="0" sldId="256"/>
            <ac:spMk id="296" creationId="{00000000-0000-0000-0000-000000000000}"/>
          </ac:spMkLst>
        </pc:spChg>
      </pc:sldChg>
      <pc:sldChg chg="modSp mod">
        <pc:chgData name="Kamenskikh, Natalia" userId="d30bd166-c00b-4a76-b74c-450f2d7a7baa" providerId="ADAL" clId="{4124C71B-A805-46C1-A2AC-845935B374F4}" dt="2023-02-11T19:37:57.893" v="674" actId="20577"/>
        <pc:sldMkLst>
          <pc:docMk/>
          <pc:sldMk cId="0" sldId="258"/>
        </pc:sldMkLst>
        <pc:spChg chg="mod">
          <ac:chgData name="Kamenskikh, Natalia" userId="d30bd166-c00b-4a76-b74c-450f2d7a7baa" providerId="ADAL" clId="{4124C71B-A805-46C1-A2AC-845935B374F4}" dt="2023-02-11T19:01:53.423" v="38" actId="20577"/>
          <ac:spMkLst>
            <pc:docMk/>
            <pc:sldMk cId="0" sldId="258"/>
            <ac:spMk id="312" creationId="{00000000-0000-0000-0000-000000000000}"/>
          </ac:spMkLst>
        </pc:spChg>
        <pc:spChg chg="mod">
          <ac:chgData name="Kamenskikh, Natalia" userId="d30bd166-c00b-4a76-b74c-450f2d7a7baa" providerId="ADAL" clId="{4124C71B-A805-46C1-A2AC-845935B374F4}" dt="2023-02-11T19:37:57.893" v="674" actId="20577"/>
          <ac:spMkLst>
            <pc:docMk/>
            <pc:sldMk cId="0" sldId="258"/>
            <ac:spMk id="313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01.125" v="39" actId="47"/>
        <pc:sldMkLst>
          <pc:docMk/>
          <pc:sldMk cId="0" sldId="262"/>
        </pc:sldMkLst>
      </pc:sldChg>
      <pc:sldChg chg="del">
        <pc:chgData name="Kamenskikh, Natalia" userId="d30bd166-c00b-4a76-b74c-450f2d7a7baa" providerId="ADAL" clId="{4124C71B-A805-46C1-A2AC-845935B374F4}" dt="2023-02-11T19:02:07.743" v="41" actId="47"/>
        <pc:sldMkLst>
          <pc:docMk/>
          <pc:sldMk cId="0" sldId="263"/>
        </pc:sldMkLst>
      </pc:sldChg>
      <pc:sldChg chg="del">
        <pc:chgData name="Kamenskikh, Natalia" userId="d30bd166-c00b-4a76-b74c-450f2d7a7baa" providerId="ADAL" clId="{4124C71B-A805-46C1-A2AC-845935B374F4}" dt="2023-02-11T19:02:18.032" v="91" actId="47"/>
        <pc:sldMkLst>
          <pc:docMk/>
          <pc:sldMk cId="0" sldId="293"/>
        </pc:sldMkLst>
      </pc:sldChg>
      <pc:sldChg chg="addSp delSp modSp add del mod">
        <pc:chgData name="Kamenskikh, Natalia" userId="d30bd166-c00b-4a76-b74c-450f2d7a7baa" providerId="ADAL" clId="{4124C71B-A805-46C1-A2AC-845935B374F4}" dt="2023-02-11T19:40:12.399" v="715" actId="478"/>
        <pc:sldMkLst>
          <pc:docMk/>
          <pc:sldMk cId="0" sldId="295"/>
        </pc:sldMkLst>
        <pc:spChg chg="add mod">
          <ac:chgData name="Kamenskikh, Natalia" userId="d30bd166-c00b-4a76-b74c-450f2d7a7baa" providerId="ADAL" clId="{4124C71B-A805-46C1-A2AC-845935B374F4}" dt="2023-02-11T19:40:12.399" v="715" actId="478"/>
          <ac:spMkLst>
            <pc:docMk/>
            <pc:sldMk cId="0" sldId="295"/>
            <ac:spMk id="3" creationId="{77034D29-08DD-626E-F7B7-8768E6CA5FF9}"/>
          </ac:spMkLst>
        </pc:spChg>
        <pc:spChg chg="mod">
          <ac:chgData name="Kamenskikh, Natalia" userId="d30bd166-c00b-4a76-b74c-450f2d7a7baa" providerId="ADAL" clId="{4124C71B-A805-46C1-A2AC-845935B374F4}" dt="2023-02-11T19:03:26.150" v="299" actId="13926"/>
          <ac:spMkLst>
            <pc:docMk/>
            <pc:sldMk cId="0" sldId="295"/>
            <ac:spMk id="621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40:12.399" v="715" actId="478"/>
          <ac:spMkLst>
            <pc:docMk/>
            <pc:sldMk cId="0" sldId="295"/>
            <ac:spMk id="622" creationId="{00000000-0000-0000-0000-000000000000}"/>
          </ac:spMkLst>
        </pc:spChg>
        <pc:spChg chg="mod">
          <ac:chgData name="Kamenskikh, Natalia" userId="d30bd166-c00b-4a76-b74c-450f2d7a7baa" providerId="ADAL" clId="{4124C71B-A805-46C1-A2AC-845935B374F4}" dt="2023-02-11T19:18:51.656" v="672" actId="20577"/>
          <ac:spMkLst>
            <pc:docMk/>
            <pc:sldMk cId="0" sldId="295"/>
            <ac:spMk id="623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05.747" v="40" actId="47"/>
        <pc:sldMkLst>
          <pc:docMk/>
          <pc:sldMk cId="124445170" sldId="298"/>
        </pc:sldMkLst>
      </pc:sldChg>
      <pc:sldChg chg="del">
        <pc:chgData name="Kamenskikh, Natalia" userId="d30bd166-c00b-4a76-b74c-450f2d7a7baa" providerId="ADAL" clId="{4124C71B-A805-46C1-A2AC-845935B374F4}" dt="2023-02-11T19:02:10.045" v="43" actId="47"/>
        <pc:sldMkLst>
          <pc:docMk/>
          <pc:sldMk cId="0" sldId="307"/>
        </pc:sldMkLst>
      </pc:sldChg>
      <pc:sldChg chg="del">
        <pc:chgData name="Kamenskikh, Natalia" userId="d30bd166-c00b-4a76-b74c-450f2d7a7baa" providerId="ADAL" clId="{4124C71B-A805-46C1-A2AC-845935B374F4}" dt="2023-02-11T19:02:09.650" v="42" actId="47"/>
        <pc:sldMkLst>
          <pc:docMk/>
          <pc:sldMk cId="2785606223" sldId="363"/>
        </pc:sldMkLst>
      </pc:sldChg>
      <pc:sldChg chg="del">
        <pc:chgData name="Kamenskikh, Natalia" userId="d30bd166-c00b-4a76-b74c-450f2d7a7baa" providerId="ADAL" clId="{4124C71B-A805-46C1-A2AC-845935B374F4}" dt="2023-02-11T19:02:10.441" v="44" actId="47"/>
        <pc:sldMkLst>
          <pc:docMk/>
          <pc:sldMk cId="4181436354" sldId="387"/>
        </pc:sldMkLst>
      </pc:sldChg>
      <pc:sldChg chg="addSp delSp modSp mod">
        <pc:chgData name="Kamenskikh, Natalia" userId="d30bd166-c00b-4a76-b74c-450f2d7a7baa" providerId="ADAL" clId="{4124C71B-A805-46C1-A2AC-845935B374F4}" dt="2023-02-11T19:38:07.917" v="679" actId="478"/>
        <pc:sldMkLst>
          <pc:docMk/>
          <pc:sldMk cId="2702240645" sldId="388"/>
        </pc:sldMkLst>
        <pc:spChg chg="mod">
          <ac:chgData name="Kamenskikh, Natalia" userId="d30bd166-c00b-4a76-b74c-450f2d7a7baa" providerId="ADAL" clId="{4124C71B-A805-46C1-A2AC-845935B374F4}" dt="2023-02-11T19:04:32.103" v="318" actId="113"/>
          <ac:spMkLst>
            <pc:docMk/>
            <pc:sldMk cId="2702240645" sldId="388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8:07.917" v="679" actId="478"/>
          <ac:spMkLst>
            <pc:docMk/>
            <pc:sldMk cId="2702240645" sldId="388"/>
            <ac:spMk id="4" creationId="{795EE439-F1B8-FDE8-0BB8-470F8F9F00FC}"/>
          </ac:spMkLst>
        </pc:spChg>
        <pc:spChg chg="del">
          <ac:chgData name="Kamenskikh, Natalia" userId="d30bd166-c00b-4a76-b74c-450f2d7a7baa" providerId="ADAL" clId="{4124C71B-A805-46C1-A2AC-845935B374F4}" dt="2023-02-11T19:03:35.815" v="303" actId="478"/>
          <ac:spMkLst>
            <pc:docMk/>
            <pc:sldMk cId="2702240645" sldId="388"/>
            <ac:spMk id="6" creationId="{0CA15A79-BD6D-4636-B2AC-096B466F7FB0}"/>
          </ac:spMkLst>
        </pc:spChg>
        <pc:spChg chg="mod">
          <ac:chgData name="Kamenskikh, Natalia" userId="d30bd166-c00b-4a76-b74c-450f2d7a7baa" providerId="ADAL" clId="{4124C71B-A805-46C1-A2AC-845935B374F4}" dt="2023-02-11T19:03:33.260" v="302" actId="20577"/>
          <ac:spMkLst>
            <pc:docMk/>
            <pc:sldMk cId="2702240645" sldId="388"/>
            <ac:spMk id="393" creationId="{00000000-0000-0000-0000-000000000000}"/>
          </ac:spMkLst>
        </pc:spChg>
        <pc:spChg chg="del mod">
          <ac:chgData name="Kamenskikh, Natalia" userId="d30bd166-c00b-4a76-b74c-450f2d7a7baa" providerId="ADAL" clId="{4124C71B-A805-46C1-A2AC-845935B374F4}" dt="2023-02-11T19:38:07.917" v="679" actId="478"/>
          <ac:spMkLst>
            <pc:docMk/>
            <pc:sldMk cId="2702240645" sldId="388"/>
            <ac:spMk id="395" creationId="{00000000-0000-0000-0000-000000000000}"/>
          </ac:spMkLst>
        </pc:spChg>
        <pc:picChg chg="mod">
          <ac:chgData name="Kamenskikh, Natalia" userId="d30bd166-c00b-4a76-b74c-450f2d7a7baa" providerId="ADAL" clId="{4124C71B-A805-46C1-A2AC-845935B374F4}" dt="2023-02-11T19:04:35.814" v="319" actId="14100"/>
          <ac:picMkLst>
            <pc:docMk/>
            <pc:sldMk cId="2702240645" sldId="388"/>
            <ac:picMk id="5" creationId="{BFF72271-4A6C-48D6-9823-93AF14E76E9C}"/>
          </ac:picMkLst>
        </pc:picChg>
      </pc:sldChg>
      <pc:sldChg chg="del">
        <pc:chgData name="Kamenskikh, Natalia" userId="d30bd166-c00b-4a76-b74c-450f2d7a7baa" providerId="ADAL" clId="{4124C71B-A805-46C1-A2AC-845935B374F4}" dt="2023-02-11T19:02:11.097" v="48" actId="47"/>
        <pc:sldMkLst>
          <pc:docMk/>
          <pc:sldMk cId="1702026013" sldId="389"/>
        </pc:sldMkLst>
      </pc:sldChg>
      <pc:sldChg chg="del">
        <pc:chgData name="Kamenskikh, Natalia" userId="d30bd166-c00b-4a76-b74c-450f2d7a7baa" providerId="ADAL" clId="{4124C71B-A805-46C1-A2AC-845935B374F4}" dt="2023-02-11T19:04:25.506" v="317" actId="47"/>
        <pc:sldMkLst>
          <pc:docMk/>
          <pc:sldMk cId="4074902522" sldId="390"/>
        </pc:sldMkLst>
      </pc:sldChg>
      <pc:sldChg chg="addSp delSp modSp add mod">
        <pc:chgData name="Kamenskikh, Natalia" userId="d30bd166-c00b-4a76-b74c-450f2d7a7baa" providerId="ADAL" clId="{4124C71B-A805-46C1-A2AC-845935B374F4}" dt="2023-02-11T19:38:11.001" v="680" actId="478"/>
        <pc:sldMkLst>
          <pc:docMk/>
          <pc:sldMk cId="4037670638" sldId="391"/>
        </pc:sldMkLst>
        <pc:spChg chg="add mod">
          <ac:chgData name="Kamenskikh, Natalia" userId="d30bd166-c00b-4a76-b74c-450f2d7a7baa" providerId="ADAL" clId="{4124C71B-A805-46C1-A2AC-845935B374F4}" dt="2023-02-11T19:38:11.001" v="680" actId="478"/>
          <ac:spMkLst>
            <pc:docMk/>
            <pc:sldMk cId="4037670638" sldId="391"/>
            <ac:spMk id="4" creationId="{78AD6C20-A2F3-ED3F-16D9-5F093E4C8FD5}"/>
          </ac:spMkLst>
        </pc:spChg>
        <pc:spChg chg="del">
          <ac:chgData name="Kamenskikh, Natalia" userId="d30bd166-c00b-4a76-b74c-450f2d7a7baa" providerId="ADAL" clId="{4124C71B-A805-46C1-A2AC-845935B374F4}" dt="2023-02-11T19:38:11.001" v="680" actId="478"/>
          <ac:spMkLst>
            <pc:docMk/>
            <pc:sldMk cId="4037670638" sldId="391"/>
            <ac:spMk id="395" creationId="{00000000-0000-0000-0000-000000000000}"/>
          </ac:spMkLst>
        </pc:spChg>
      </pc:sldChg>
      <pc:sldChg chg="addSp delSp modSp add mod">
        <pc:chgData name="Kamenskikh, Natalia" userId="d30bd166-c00b-4a76-b74c-450f2d7a7baa" providerId="ADAL" clId="{4124C71B-A805-46C1-A2AC-845935B374F4}" dt="2023-02-11T19:38:14.125" v="681" actId="478"/>
        <pc:sldMkLst>
          <pc:docMk/>
          <pc:sldMk cId="2142459417" sldId="392"/>
        </pc:sldMkLst>
        <pc:spChg chg="mod">
          <ac:chgData name="Kamenskikh, Natalia" userId="d30bd166-c00b-4a76-b74c-450f2d7a7baa" providerId="ADAL" clId="{4124C71B-A805-46C1-A2AC-845935B374F4}" dt="2023-02-11T19:06:20.134" v="334" actId="5793"/>
          <ac:spMkLst>
            <pc:docMk/>
            <pc:sldMk cId="2142459417" sldId="392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8:14.125" v="681" actId="478"/>
          <ac:spMkLst>
            <pc:docMk/>
            <pc:sldMk cId="2142459417" sldId="392"/>
            <ac:spMk id="4" creationId="{09FC34A5-7D5E-E506-7227-69D0E4D85C6C}"/>
          </ac:spMkLst>
        </pc:spChg>
        <pc:spChg chg="mod">
          <ac:chgData name="Kamenskikh, Natalia" userId="d30bd166-c00b-4a76-b74c-450f2d7a7baa" providerId="ADAL" clId="{4124C71B-A805-46C1-A2AC-845935B374F4}" dt="2023-02-11T19:04:58.448" v="321" actId="20577"/>
          <ac:spMkLst>
            <pc:docMk/>
            <pc:sldMk cId="2142459417" sldId="392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8:14.125" v="681" actId="478"/>
          <ac:spMkLst>
            <pc:docMk/>
            <pc:sldMk cId="2142459417" sldId="392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1.269" v="50" actId="47"/>
        <pc:sldMkLst>
          <pc:docMk/>
          <pc:sldMk cId="3288009790" sldId="392"/>
        </pc:sldMkLst>
      </pc:sldChg>
      <pc:sldChg chg="addSp delSp modSp add mod">
        <pc:chgData name="Kamenskikh, Natalia" userId="d30bd166-c00b-4a76-b74c-450f2d7a7baa" providerId="ADAL" clId="{4124C71B-A805-46C1-A2AC-845935B374F4}" dt="2023-02-11T19:38:17.565" v="682" actId="478"/>
        <pc:sldMkLst>
          <pc:docMk/>
          <pc:sldMk cId="1318942787" sldId="393"/>
        </pc:sldMkLst>
        <pc:spChg chg="mod">
          <ac:chgData name="Kamenskikh, Natalia" userId="d30bd166-c00b-4a76-b74c-450f2d7a7baa" providerId="ADAL" clId="{4124C71B-A805-46C1-A2AC-845935B374F4}" dt="2023-02-11T19:06:16.095" v="333" actId="5793"/>
          <ac:spMkLst>
            <pc:docMk/>
            <pc:sldMk cId="1318942787" sldId="393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8:17.565" v="682" actId="478"/>
          <ac:spMkLst>
            <pc:docMk/>
            <pc:sldMk cId="1318942787" sldId="393"/>
            <ac:spMk id="4" creationId="{FD9212F2-B9B0-6C00-121E-48397E83DF79}"/>
          </ac:spMkLst>
        </pc:spChg>
        <pc:spChg chg="del">
          <ac:chgData name="Kamenskikh, Natalia" userId="d30bd166-c00b-4a76-b74c-450f2d7a7baa" providerId="ADAL" clId="{4124C71B-A805-46C1-A2AC-845935B374F4}" dt="2023-02-11T19:38:17.565" v="682" actId="478"/>
          <ac:spMkLst>
            <pc:docMk/>
            <pc:sldMk cId="1318942787" sldId="393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1.420" v="51" actId="47"/>
        <pc:sldMkLst>
          <pc:docMk/>
          <pc:sldMk cId="2772104792" sldId="393"/>
        </pc:sldMkLst>
      </pc:sldChg>
      <pc:sldChg chg="del">
        <pc:chgData name="Kamenskikh, Natalia" userId="d30bd166-c00b-4a76-b74c-450f2d7a7baa" providerId="ADAL" clId="{4124C71B-A805-46C1-A2AC-845935B374F4}" dt="2023-02-11T19:02:11.787" v="54" actId="47"/>
        <pc:sldMkLst>
          <pc:docMk/>
          <pc:sldMk cId="2182092778" sldId="394"/>
        </pc:sldMkLst>
      </pc:sldChg>
      <pc:sldChg chg="addSp delSp modSp add mod">
        <pc:chgData name="Kamenskikh, Natalia" userId="d30bd166-c00b-4a76-b74c-450f2d7a7baa" providerId="ADAL" clId="{4124C71B-A805-46C1-A2AC-845935B374F4}" dt="2023-02-11T19:38:21.703" v="683" actId="478"/>
        <pc:sldMkLst>
          <pc:docMk/>
          <pc:sldMk cId="3217017991" sldId="394"/>
        </pc:sldMkLst>
        <pc:spChg chg="mod">
          <ac:chgData name="Kamenskikh, Natalia" userId="d30bd166-c00b-4a76-b74c-450f2d7a7baa" providerId="ADAL" clId="{4124C71B-A805-46C1-A2AC-845935B374F4}" dt="2023-02-11T19:06:35.804" v="341" actId="113"/>
          <ac:spMkLst>
            <pc:docMk/>
            <pc:sldMk cId="3217017991" sldId="394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8:21.703" v="683" actId="478"/>
          <ac:spMkLst>
            <pc:docMk/>
            <pc:sldMk cId="3217017991" sldId="394"/>
            <ac:spMk id="4" creationId="{59BBF6D8-9623-5CD0-9546-61EDAD955A87}"/>
          </ac:spMkLst>
        </pc:spChg>
        <pc:spChg chg="mod">
          <ac:chgData name="Kamenskikh, Natalia" userId="d30bd166-c00b-4a76-b74c-450f2d7a7baa" providerId="ADAL" clId="{4124C71B-A805-46C1-A2AC-845935B374F4}" dt="2023-02-11T19:06:01.945" v="330" actId="20577"/>
          <ac:spMkLst>
            <pc:docMk/>
            <pc:sldMk cId="3217017991" sldId="394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8:21.703" v="683" actId="478"/>
          <ac:spMkLst>
            <pc:docMk/>
            <pc:sldMk cId="3217017991" sldId="394"/>
            <ac:spMk id="395" creationId="{00000000-0000-0000-0000-000000000000}"/>
          </ac:spMkLst>
        </pc:spChg>
      </pc:sldChg>
      <pc:sldChg chg="addSp delSp modSp add mod">
        <pc:chgData name="Kamenskikh, Natalia" userId="d30bd166-c00b-4a76-b74c-450f2d7a7baa" providerId="ADAL" clId="{4124C71B-A805-46C1-A2AC-845935B374F4}" dt="2023-02-11T19:38:24.809" v="684" actId="478"/>
        <pc:sldMkLst>
          <pc:docMk/>
          <pc:sldMk cId="668863243" sldId="395"/>
        </pc:sldMkLst>
        <pc:spChg chg="add mod">
          <ac:chgData name="Kamenskikh, Natalia" userId="d30bd166-c00b-4a76-b74c-450f2d7a7baa" providerId="ADAL" clId="{4124C71B-A805-46C1-A2AC-845935B374F4}" dt="2023-02-11T19:38:24.809" v="684" actId="478"/>
          <ac:spMkLst>
            <pc:docMk/>
            <pc:sldMk cId="668863243" sldId="395"/>
            <ac:spMk id="4" creationId="{63585DA3-7E31-56E3-A4E3-C61B5C6653DA}"/>
          </ac:spMkLst>
        </pc:spChg>
        <pc:spChg chg="del">
          <ac:chgData name="Kamenskikh, Natalia" userId="d30bd166-c00b-4a76-b74c-450f2d7a7baa" providerId="ADAL" clId="{4124C71B-A805-46C1-A2AC-845935B374F4}" dt="2023-02-11T19:38:24.809" v="684" actId="478"/>
          <ac:spMkLst>
            <pc:docMk/>
            <pc:sldMk cId="668863243" sldId="395"/>
            <ac:spMk id="395" creationId="{00000000-0000-0000-0000-000000000000}"/>
          </ac:spMkLst>
        </pc:spChg>
      </pc:sldChg>
      <pc:sldChg chg="add del">
        <pc:chgData name="Kamenskikh, Natalia" userId="d30bd166-c00b-4a76-b74c-450f2d7a7baa" providerId="ADAL" clId="{4124C71B-A805-46C1-A2AC-845935B374F4}" dt="2023-02-11T19:06:28.895" v="339" actId="47"/>
        <pc:sldMkLst>
          <pc:docMk/>
          <pc:sldMk cId="1082175943" sldId="395"/>
        </pc:sldMkLst>
      </pc:sldChg>
      <pc:sldChg chg="del">
        <pc:chgData name="Kamenskikh, Natalia" userId="d30bd166-c00b-4a76-b74c-450f2d7a7baa" providerId="ADAL" clId="{4124C71B-A805-46C1-A2AC-845935B374F4}" dt="2023-02-11T19:02:10.656" v="45" actId="47"/>
        <pc:sldMkLst>
          <pc:docMk/>
          <pc:sldMk cId="3154276293" sldId="396"/>
        </pc:sldMkLst>
      </pc:sldChg>
      <pc:sldChg chg="addSp delSp modSp add mod">
        <pc:chgData name="Kamenskikh, Natalia" userId="d30bd166-c00b-4a76-b74c-450f2d7a7baa" providerId="ADAL" clId="{4124C71B-A805-46C1-A2AC-845935B374F4}" dt="2023-02-11T19:38:28.450" v="685" actId="478"/>
        <pc:sldMkLst>
          <pc:docMk/>
          <pc:sldMk cId="4049302575" sldId="396"/>
        </pc:sldMkLst>
        <pc:spChg chg="mod">
          <ac:chgData name="Kamenskikh, Natalia" userId="d30bd166-c00b-4a76-b74c-450f2d7a7baa" providerId="ADAL" clId="{4124C71B-A805-46C1-A2AC-845935B374F4}" dt="2023-02-11T19:07:09.238" v="351" actId="113"/>
          <ac:spMkLst>
            <pc:docMk/>
            <pc:sldMk cId="4049302575" sldId="396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8:28.450" v="685" actId="478"/>
          <ac:spMkLst>
            <pc:docMk/>
            <pc:sldMk cId="4049302575" sldId="396"/>
            <ac:spMk id="4" creationId="{C07E1798-026D-E74F-CD12-B1EAE4E5508A}"/>
          </ac:spMkLst>
        </pc:spChg>
        <pc:spChg chg="mod">
          <ac:chgData name="Kamenskikh, Natalia" userId="d30bd166-c00b-4a76-b74c-450f2d7a7baa" providerId="ADAL" clId="{4124C71B-A805-46C1-A2AC-845935B374F4}" dt="2023-02-11T19:06:44.916" v="344" actId="20577"/>
          <ac:spMkLst>
            <pc:docMk/>
            <pc:sldMk cId="4049302575" sldId="396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8:28.450" v="685" actId="478"/>
          <ac:spMkLst>
            <pc:docMk/>
            <pc:sldMk cId="4049302575" sldId="396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0.794" v="46" actId="47"/>
        <pc:sldMkLst>
          <pc:docMk/>
          <pc:sldMk cId="197123613" sldId="397"/>
        </pc:sldMkLst>
      </pc:sldChg>
      <pc:sldChg chg="addSp delSp modSp add mod">
        <pc:chgData name="Kamenskikh, Natalia" userId="d30bd166-c00b-4a76-b74c-450f2d7a7baa" providerId="ADAL" clId="{4124C71B-A805-46C1-A2AC-845935B374F4}" dt="2023-02-11T19:38:31.051" v="686" actId="478"/>
        <pc:sldMkLst>
          <pc:docMk/>
          <pc:sldMk cId="2762411935" sldId="397"/>
        </pc:sldMkLst>
        <pc:spChg chg="add mod">
          <ac:chgData name="Kamenskikh, Natalia" userId="d30bd166-c00b-4a76-b74c-450f2d7a7baa" providerId="ADAL" clId="{4124C71B-A805-46C1-A2AC-845935B374F4}" dt="2023-02-11T19:38:31.051" v="686" actId="478"/>
          <ac:spMkLst>
            <pc:docMk/>
            <pc:sldMk cId="2762411935" sldId="397"/>
            <ac:spMk id="4" creationId="{C19ADEE9-1D64-1198-52ED-2103895265F8}"/>
          </ac:spMkLst>
        </pc:spChg>
        <pc:spChg chg="del">
          <ac:chgData name="Kamenskikh, Natalia" userId="d30bd166-c00b-4a76-b74c-450f2d7a7baa" providerId="ADAL" clId="{4124C71B-A805-46C1-A2AC-845935B374F4}" dt="2023-02-11T19:38:31.051" v="686" actId="478"/>
          <ac:spMkLst>
            <pc:docMk/>
            <pc:sldMk cId="2762411935" sldId="397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0.934" v="47" actId="47"/>
        <pc:sldMkLst>
          <pc:docMk/>
          <pc:sldMk cId="1298600110" sldId="398"/>
        </pc:sldMkLst>
      </pc:sldChg>
      <pc:sldChg chg="addSp delSp modSp add mod">
        <pc:chgData name="Kamenskikh, Natalia" userId="d30bd166-c00b-4a76-b74c-450f2d7a7baa" providerId="ADAL" clId="{4124C71B-A805-46C1-A2AC-845935B374F4}" dt="2023-02-11T19:38:35.340" v="687" actId="478"/>
        <pc:sldMkLst>
          <pc:docMk/>
          <pc:sldMk cId="2628241425" sldId="398"/>
        </pc:sldMkLst>
        <pc:spChg chg="mod">
          <ac:chgData name="Kamenskikh, Natalia" userId="d30bd166-c00b-4a76-b74c-450f2d7a7baa" providerId="ADAL" clId="{4124C71B-A805-46C1-A2AC-845935B374F4}" dt="2023-02-11T19:07:43.912" v="361" actId="113"/>
          <ac:spMkLst>
            <pc:docMk/>
            <pc:sldMk cId="2628241425" sldId="398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8:35.340" v="687" actId="478"/>
          <ac:spMkLst>
            <pc:docMk/>
            <pc:sldMk cId="2628241425" sldId="398"/>
            <ac:spMk id="4" creationId="{DA6210D3-4DC4-0276-238A-FAE070B55470}"/>
          </ac:spMkLst>
        </pc:spChg>
        <pc:spChg chg="mod">
          <ac:chgData name="Kamenskikh, Natalia" userId="d30bd166-c00b-4a76-b74c-450f2d7a7baa" providerId="ADAL" clId="{4124C71B-A805-46C1-A2AC-845935B374F4}" dt="2023-02-11T19:07:26.984" v="355" actId="20577"/>
          <ac:spMkLst>
            <pc:docMk/>
            <pc:sldMk cId="2628241425" sldId="398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8:35.340" v="687" actId="478"/>
          <ac:spMkLst>
            <pc:docMk/>
            <pc:sldMk cId="2628241425" sldId="398"/>
            <ac:spMk id="395" creationId="{00000000-0000-0000-0000-000000000000}"/>
          </ac:spMkLst>
        </pc:spChg>
      </pc:sldChg>
      <pc:sldChg chg="addSp delSp modSp add mod">
        <pc:chgData name="Kamenskikh, Natalia" userId="d30bd166-c00b-4a76-b74c-450f2d7a7baa" providerId="ADAL" clId="{4124C71B-A805-46C1-A2AC-845935B374F4}" dt="2023-02-11T19:38:39.943" v="688" actId="478"/>
        <pc:sldMkLst>
          <pc:docMk/>
          <pc:sldMk cId="942957452" sldId="399"/>
        </pc:sldMkLst>
        <pc:spChg chg="add mod">
          <ac:chgData name="Kamenskikh, Natalia" userId="d30bd166-c00b-4a76-b74c-450f2d7a7baa" providerId="ADAL" clId="{4124C71B-A805-46C1-A2AC-845935B374F4}" dt="2023-02-11T19:38:39.943" v="688" actId="478"/>
          <ac:spMkLst>
            <pc:docMk/>
            <pc:sldMk cId="942957452" sldId="399"/>
            <ac:spMk id="4" creationId="{82F68375-1009-2419-59B3-983AD24C3145}"/>
          </ac:spMkLst>
        </pc:spChg>
        <pc:spChg chg="del">
          <ac:chgData name="Kamenskikh, Natalia" userId="d30bd166-c00b-4a76-b74c-450f2d7a7baa" providerId="ADAL" clId="{4124C71B-A805-46C1-A2AC-845935B374F4}" dt="2023-02-11T19:38:39.943" v="688" actId="478"/>
          <ac:spMkLst>
            <pc:docMk/>
            <pc:sldMk cId="942957452" sldId="399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1.140" v="49" actId="47"/>
        <pc:sldMkLst>
          <pc:docMk/>
          <pc:sldMk cId="1192322179" sldId="399"/>
        </pc:sldMkLst>
      </pc:sldChg>
      <pc:sldChg chg="del">
        <pc:chgData name="Kamenskikh, Natalia" userId="d30bd166-c00b-4a76-b74c-450f2d7a7baa" providerId="ADAL" clId="{4124C71B-A805-46C1-A2AC-845935B374F4}" dt="2023-02-11T19:02:11.551" v="52" actId="47"/>
        <pc:sldMkLst>
          <pc:docMk/>
          <pc:sldMk cId="304635658" sldId="400"/>
        </pc:sldMkLst>
      </pc:sldChg>
      <pc:sldChg chg="modSp add del mod">
        <pc:chgData name="Kamenskikh, Natalia" userId="d30bd166-c00b-4a76-b74c-450f2d7a7baa" providerId="ADAL" clId="{4124C71B-A805-46C1-A2AC-845935B374F4}" dt="2023-02-11T19:08:09.809" v="370" actId="47"/>
        <pc:sldMkLst>
          <pc:docMk/>
          <pc:sldMk cId="1228430935" sldId="400"/>
        </pc:sldMkLst>
        <pc:spChg chg="mod">
          <ac:chgData name="Kamenskikh, Natalia" userId="d30bd166-c00b-4a76-b74c-450f2d7a7baa" providerId="ADAL" clId="{4124C71B-A805-46C1-A2AC-845935B374F4}" dt="2023-02-11T19:08:06.792" v="369"/>
          <ac:spMkLst>
            <pc:docMk/>
            <pc:sldMk cId="1228430935" sldId="400"/>
            <ac:spMk id="3" creationId="{4AD4E64D-432C-454C-AB66-3FBDAA4C4AEC}"/>
          </ac:spMkLst>
        </pc:spChg>
        <pc:spChg chg="mod">
          <ac:chgData name="Kamenskikh, Natalia" userId="d30bd166-c00b-4a76-b74c-450f2d7a7baa" providerId="ADAL" clId="{4124C71B-A805-46C1-A2AC-845935B374F4}" dt="2023-02-11T19:07:50.382" v="364" actId="20577"/>
          <ac:spMkLst>
            <pc:docMk/>
            <pc:sldMk cId="1228430935" sldId="400"/>
            <ac:spMk id="393" creationId="{00000000-0000-0000-0000-000000000000}"/>
          </ac:spMkLst>
        </pc:spChg>
      </pc:sldChg>
      <pc:sldChg chg="addSp delSp modSp add mod ord">
        <pc:chgData name="Kamenskikh, Natalia" userId="d30bd166-c00b-4a76-b74c-450f2d7a7baa" providerId="ADAL" clId="{4124C71B-A805-46C1-A2AC-845935B374F4}" dt="2023-02-11T19:38:43.249" v="689" actId="478"/>
        <pc:sldMkLst>
          <pc:docMk/>
          <pc:sldMk cId="1786205654" sldId="400"/>
        </pc:sldMkLst>
        <pc:spChg chg="mod">
          <ac:chgData name="Kamenskikh, Natalia" userId="d30bd166-c00b-4a76-b74c-450f2d7a7baa" providerId="ADAL" clId="{4124C71B-A805-46C1-A2AC-845935B374F4}" dt="2023-02-11T19:09:34.096" v="471" actId="5793"/>
          <ac:spMkLst>
            <pc:docMk/>
            <pc:sldMk cId="1786205654" sldId="400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8:43.249" v="689" actId="478"/>
          <ac:spMkLst>
            <pc:docMk/>
            <pc:sldMk cId="1786205654" sldId="400"/>
            <ac:spMk id="4" creationId="{C6B5EFFB-4779-932A-5A47-F4EF0D3B0399}"/>
          </ac:spMkLst>
        </pc:spChg>
        <pc:spChg chg="mod">
          <ac:chgData name="Kamenskikh, Natalia" userId="d30bd166-c00b-4a76-b74c-450f2d7a7baa" providerId="ADAL" clId="{4124C71B-A805-46C1-A2AC-845935B374F4}" dt="2023-02-11T19:09:17.076" v="464" actId="20577"/>
          <ac:spMkLst>
            <pc:docMk/>
            <pc:sldMk cId="1786205654" sldId="400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8:43.249" v="689" actId="478"/>
          <ac:spMkLst>
            <pc:docMk/>
            <pc:sldMk cId="1786205654" sldId="400"/>
            <ac:spMk id="395" creationId="{00000000-0000-0000-0000-000000000000}"/>
          </ac:spMkLst>
        </pc:spChg>
      </pc:sldChg>
      <pc:sldChg chg="modSp add del mod ord">
        <pc:chgData name="Kamenskikh, Natalia" userId="d30bd166-c00b-4a76-b74c-450f2d7a7baa" providerId="ADAL" clId="{4124C71B-A805-46C1-A2AC-845935B374F4}" dt="2023-02-11T19:08:42.435" v="432" actId="47"/>
        <pc:sldMkLst>
          <pc:docMk/>
          <pc:sldMk cId="2057120473" sldId="400"/>
        </pc:sldMkLst>
        <pc:spChg chg="mod">
          <ac:chgData name="Kamenskikh, Natalia" userId="d30bd166-c00b-4a76-b74c-450f2d7a7baa" providerId="ADAL" clId="{4124C71B-A805-46C1-A2AC-845935B374F4}" dt="2023-02-11T19:08:34.675" v="431" actId="20577"/>
          <ac:spMkLst>
            <pc:docMk/>
            <pc:sldMk cId="2057120473" sldId="400"/>
            <ac:spMk id="3" creationId="{4AD4E64D-432C-454C-AB66-3FBDAA4C4AEC}"/>
          </ac:spMkLst>
        </pc:spChg>
      </pc:sldChg>
      <pc:sldChg chg="add del">
        <pc:chgData name="Kamenskikh, Natalia" userId="d30bd166-c00b-4a76-b74c-450f2d7a7baa" providerId="ADAL" clId="{4124C71B-A805-46C1-A2AC-845935B374F4}" dt="2023-02-11T19:08:17.436" v="375"/>
        <pc:sldMkLst>
          <pc:docMk/>
          <pc:sldMk cId="1614367495" sldId="401"/>
        </pc:sldMkLst>
      </pc:sldChg>
      <pc:sldChg chg="del">
        <pc:chgData name="Kamenskikh, Natalia" userId="d30bd166-c00b-4a76-b74c-450f2d7a7baa" providerId="ADAL" clId="{4124C71B-A805-46C1-A2AC-845935B374F4}" dt="2023-02-11T19:02:11.647" v="53" actId="47"/>
        <pc:sldMkLst>
          <pc:docMk/>
          <pc:sldMk cId="2354622482" sldId="401"/>
        </pc:sldMkLst>
      </pc:sldChg>
      <pc:sldChg chg="addSp delSp modSp add mod">
        <pc:chgData name="Kamenskikh, Natalia" userId="d30bd166-c00b-4a76-b74c-450f2d7a7baa" providerId="ADAL" clId="{4124C71B-A805-46C1-A2AC-845935B374F4}" dt="2023-02-11T19:38:47.147" v="691" actId="478"/>
        <pc:sldMkLst>
          <pc:docMk/>
          <pc:sldMk cId="3918118036" sldId="401"/>
        </pc:sldMkLst>
        <pc:spChg chg="mod">
          <ac:chgData name="Kamenskikh, Natalia" userId="d30bd166-c00b-4a76-b74c-450f2d7a7baa" providerId="ADAL" clId="{4124C71B-A805-46C1-A2AC-845935B374F4}" dt="2023-02-11T19:09:31.397" v="470" actId="5793"/>
          <ac:spMkLst>
            <pc:docMk/>
            <pc:sldMk cId="3918118036" sldId="401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8:47.147" v="691" actId="478"/>
          <ac:spMkLst>
            <pc:docMk/>
            <pc:sldMk cId="3918118036" sldId="401"/>
            <ac:spMk id="4" creationId="{DDCCE949-A2ED-F7F1-52B5-BCB1E9BEF548}"/>
          </ac:spMkLst>
        </pc:spChg>
        <pc:spChg chg="del mod">
          <ac:chgData name="Kamenskikh, Natalia" userId="d30bd166-c00b-4a76-b74c-450f2d7a7baa" providerId="ADAL" clId="{4124C71B-A805-46C1-A2AC-845935B374F4}" dt="2023-02-11T19:38:47.147" v="691" actId="478"/>
          <ac:spMkLst>
            <pc:docMk/>
            <pc:sldMk cId="3918118036" sldId="401"/>
            <ac:spMk id="395" creationId="{00000000-0000-0000-0000-000000000000}"/>
          </ac:spMkLst>
        </pc:spChg>
      </pc:sldChg>
      <pc:sldChg chg="addSp delSp modSp add mod">
        <pc:chgData name="Kamenskikh, Natalia" userId="d30bd166-c00b-4a76-b74c-450f2d7a7baa" providerId="ADAL" clId="{4124C71B-A805-46C1-A2AC-845935B374F4}" dt="2023-02-11T19:38:50.144" v="692" actId="478"/>
        <pc:sldMkLst>
          <pc:docMk/>
          <pc:sldMk cId="547114432" sldId="402"/>
        </pc:sldMkLst>
        <pc:spChg chg="mod">
          <ac:chgData name="Kamenskikh, Natalia" userId="d30bd166-c00b-4a76-b74c-450f2d7a7baa" providerId="ADAL" clId="{4124C71B-A805-46C1-A2AC-845935B374F4}" dt="2023-02-11T19:10:21.241" v="486" actId="5793"/>
          <ac:spMkLst>
            <pc:docMk/>
            <pc:sldMk cId="547114432" sldId="402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8:50.144" v="692" actId="478"/>
          <ac:spMkLst>
            <pc:docMk/>
            <pc:sldMk cId="547114432" sldId="402"/>
            <ac:spMk id="4" creationId="{99852831-6CE3-2D04-4C31-0E3989E78A00}"/>
          </ac:spMkLst>
        </pc:spChg>
        <pc:spChg chg="mod">
          <ac:chgData name="Kamenskikh, Natalia" userId="d30bd166-c00b-4a76-b74c-450f2d7a7baa" providerId="ADAL" clId="{4124C71B-A805-46C1-A2AC-845935B374F4}" dt="2023-02-11T19:09:27.494" v="469" actId="20577"/>
          <ac:spMkLst>
            <pc:docMk/>
            <pc:sldMk cId="547114432" sldId="402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8:50.144" v="692" actId="478"/>
          <ac:spMkLst>
            <pc:docMk/>
            <pc:sldMk cId="547114432" sldId="402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2.180" v="55" actId="47"/>
        <pc:sldMkLst>
          <pc:docMk/>
          <pc:sldMk cId="756140065" sldId="402"/>
        </pc:sldMkLst>
      </pc:sldChg>
      <pc:sldChg chg="del">
        <pc:chgData name="Kamenskikh, Natalia" userId="d30bd166-c00b-4a76-b74c-450f2d7a7baa" providerId="ADAL" clId="{4124C71B-A805-46C1-A2AC-845935B374F4}" dt="2023-02-11T19:02:12.215" v="56" actId="47"/>
        <pc:sldMkLst>
          <pc:docMk/>
          <pc:sldMk cId="2779190613" sldId="403"/>
        </pc:sldMkLst>
      </pc:sldChg>
      <pc:sldChg chg="addSp delSp modSp add mod">
        <pc:chgData name="Kamenskikh, Natalia" userId="d30bd166-c00b-4a76-b74c-450f2d7a7baa" providerId="ADAL" clId="{4124C71B-A805-46C1-A2AC-845935B374F4}" dt="2023-02-11T19:38:55.244" v="693" actId="478"/>
        <pc:sldMkLst>
          <pc:docMk/>
          <pc:sldMk cId="4010038654" sldId="403"/>
        </pc:sldMkLst>
        <pc:spChg chg="mod">
          <ac:chgData name="Kamenskikh, Natalia" userId="d30bd166-c00b-4a76-b74c-450f2d7a7baa" providerId="ADAL" clId="{4124C71B-A805-46C1-A2AC-845935B374F4}" dt="2023-02-11T19:10:17.986" v="485" actId="5793"/>
          <ac:spMkLst>
            <pc:docMk/>
            <pc:sldMk cId="4010038654" sldId="403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8:55.244" v="693" actId="478"/>
          <ac:spMkLst>
            <pc:docMk/>
            <pc:sldMk cId="4010038654" sldId="403"/>
            <ac:spMk id="4" creationId="{7AC869A4-1968-4A49-5FB9-AFBE1D893F11}"/>
          </ac:spMkLst>
        </pc:spChg>
        <pc:spChg chg="del">
          <ac:chgData name="Kamenskikh, Natalia" userId="d30bd166-c00b-4a76-b74c-450f2d7a7baa" providerId="ADAL" clId="{4124C71B-A805-46C1-A2AC-845935B374F4}" dt="2023-02-11T19:38:55.244" v="693" actId="478"/>
          <ac:spMkLst>
            <pc:docMk/>
            <pc:sldMk cId="4010038654" sldId="403"/>
            <ac:spMk id="395" creationId="{00000000-0000-0000-0000-000000000000}"/>
          </ac:spMkLst>
        </pc:spChg>
      </pc:sldChg>
      <pc:sldChg chg="addSp delSp modSp add mod">
        <pc:chgData name="Kamenskikh, Natalia" userId="d30bd166-c00b-4a76-b74c-450f2d7a7baa" providerId="ADAL" clId="{4124C71B-A805-46C1-A2AC-845935B374F4}" dt="2023-02-11T19:38:57.810" v="694" actId="478"/>
        <pc:sldMkLst>
          <pc:docMk/>
          <pc:sldMk cId="1649779989" sldId="404"/>
        </pc:sldMkLst>
        <pc:spChg chg="mod">
          <ac:chgData name="Kamenskikh, Natalia" userId="d30bd166-c00b-4a76-b74c-450f2d7a7baa" providerId="ADAL" clId="{4124C71B-A805-46C1-A2AC-845935B374F4}" dt="2023-02-11T19:10:52.984" v="493" actId="113"/>
          <ac:spMkLst>
            <pc:docMk/>
            <pc:sldMk cId="1649779989" sldId="404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8:57.810" v="694" actId="478"/>
          <ac:spMkLst>
            <pc:docMk/>
            <pc:sldMk cId="1649779989" sldId="404"/>
            <ac:spMk id="4" creationId="{E82E9BD0-6DF7-9647-6AD0-F0A9AA3441B2}"/>
          </ac:spMkLst>
        </pc:spChg>
        <pc:spChg chg="mod">
          <ac:chgData name="Kamenskikh, Natalia" userId="d30bd166-c00b-4a76-b74c-450f2d7a7baa" providerId="ADAL" clId="{4124C71B-A805-46C1-A2AC-845935B374F4}" dt="2023-02-11T19:10:09.056" v="484" actId="20577"/>
          <ac:spMkLst>
            <pc:docMk/>
            <pc:sldMk cId="1649779989" sldId="404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8:57.810" v="694" actId="478"/>
          <ac:spMkLst>
            <pc:docMk/>
            <pc:sldMk cId="1649779989" sldId="404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2.303" v="57" actId="47"/>
        <pc:sldMkLst>
          <pc:docMk/>
          <pc:sldMk cId="4233290486" sldId="404"/>
        </pc:sldMkLst>
      </pc:sldChg>
      <pc:sldChg chg="addSp delSp modSp add mod">
        <pc:chgData name="Kamenskikh, Natalia" userId="d30bd166-c00b-4a76-b74c-450f2d7a7baa" providerId="ADAL" clId="{4124C71B-A805-46C1-A2AC-845935B374F4}" dt="2023-02-11T19:39:01.565" v="695" actId="478"/>
        <pc:sldMkLst>
          <pc:docMk/>
          <pc:sldMk cId="3064475547" sldId="405"/>
        </pc:sldMkLst>
        <pc:spChg chg="add mod">
          <ac:chgData name="Kamenskikh, Natalia" userId="d30bd166-c00b-4a76-b74c-450f2d7a7baa" providerId="ADAL" clId="{4124C71B-A805-46C1-A2AC-845935B374F4}" dt="2023-02-11T19:39:01.565" v="695" actId="478"/>
          <ac:spMkLst>
            <pc:docMk/>
            <pc:sldMk cId="3064475547" sldId="405"/>
            <ac:spMk id="4" creationId="{78D6C742-A1CF-F02C-057D-C76EBD777F8B}"/>
          </ac:spMkLst>
        </pc:spChg>
        <pc:spChg chg="del">
          <ac:chgData name="Kamenskikh, Natalia" userId="d30bd166-c00b-4a76-b74c-450f2d7a7baa" providerId="ADAL" clId="{4124C71B-A805-46C1-A2AC-845935B374F4}" dt="2023-02-11T19:39:01.565" v="695" actId="478"/>
          <ac:spMkLst>
            <pc:docMk/>
            <pc:sldMk cId="3064475547" sldId="405"/>
            <ac:spMk id="395" creationId="{00000000-0000-0000-0000-000000000000}"/>
          </ac:spMkLst>
        </pc:spChg>
      </pc:sldChg>
      <pc:sldChg chg="addSp delSp modSp add mod">
        <pc:chgData name="Kamenskikh, Natalia" userId="d30bd166-c00b-4a76-b74c-450f2d7a7baa" providerId="ADAL" clId="{4124C71B-A805-46C1-A2AC-845935B374F4}" dt="2023-02-11T19:39:04.344" v="696" actId="478"/>
        <pc:sldMkLst>
          <pc:docMk/>
          <pc:sldMk cId="1424936542" sldId="406"/>
        </pc:sldMkLst>
        <pc:spChg chg="mod">
          <ac:chgData name="Kamenskikh, Natalia" userId="d30bd166-c00b-4a76-b74c-450f2d7a7baa" providerId="ADAL" clId="{4124C71B-A805-46C1-A2AC-845935B374F4}" dt="2023-02-11T19:11:49.930" v="503" actId="113"/>
          <ac:spMkLst>
            <pc:docMk/>
            <pc:sldMk cId="1424936542" sldId="406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9:04.344" v="696" actId="478"/>
          <ac:spMkLst>
            <pc:docMk/>
            <pc:sldMk cId="1424936542" sldId="406"/>
            <ac:spMk id="4" creationId="{E1989220-8BCF-8DDD-8856-1127F128853F}"/>
          </ac:spMkLst>
        </pc:spChg>
        <pc:spChg chg="mod">
          <ac:chgData name="Kamenskikh, Natalia" userId="d30bd166-c00b-4a76-b74c-450f2d7a7baa" providerId="ADAL" clId="{4124C71B-A805-46C1-A2AC-845935B374F4}" dt="2023-02-11T19:11:22.218" v="496" actId="20577"/>
          <ac:spMkLst>
            <pc:docMk/>
            <pc:sldMk cId="1424936542" sldId="406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9:04.344" v="696" actId="478"/>
          <ac:spMkLst>
            <pc:docMk/>
            <pc:sldMk cId="1424936542" sldId="406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2.572" v="59" actId="47"/>
        <pc:sldMkLst>
          <pc:docMk/>
          <pc:sldMk cId="4223284773" sldId="406"/>
        </pc:sldMkLst>
      </pc:sldChg>
      <pc:sldChg chg="del">
        <pc:chgData name="Kamenskikh, Natalia" userId="d30bd166-c00b-4a76-b74c-450f2d7a7baa" providerId="ADAL" clId="{4124C71B-A805-46C1-A2AC-845935B374F4}" dt="2023-02-11T19:02:12.433" v="58" actId="47"/>
        <pc:sldMkLst>
          <pc:docMk/>
          <pc:sldMk cId="1726683137" sldId="407"/>
        </pc:sldMkLst>
      </pc:sldChg>
      <pc:sldChg chg="addSp delSp modSp add mod">
        <pc:chgData name="Kamenskikh, Natalia" userId="d30bd166-c00b-4a76-b74c-450f2d7a7baa" providerId="ADAL" clId="{4124C71B-A805-46C1-A2AC-845935B374F4}" dt="2023-02-11T19:39:07.209" v="697" actId="478"/>
        <pc:sldMkLst>
          <pc:docMk/>
          <pc:sldMk cId="2464074807" sldId="407"/>
        </pc:sldMkLst>
        <pc:spChg chg="add mod">
          <ac:chgData name="Kamenskikh, Natalia" userId="d30bd166-c00b-4a76-b74c-450f2d7a7baa" providerId="ADAL" clId="{4124C71B-A805-46C1-A2AC-845935B374F4}" dt="2023-02-11T19:39:07.209" v="697" actId="478"/>
          <ac:spMkLst>
            <pc:docMk/>
            <pc:sldMk cId="2464074807" sldId="407"/>
            <ac:spMk id="4" creationId="{92C62898-FBDD-9ACE-7E17-82B708A32DB5}"/>
          </ac:spMkLst>
        </pc:spChg>
        <pc:spChg chg="del">
          <ac:chgData name="Kamenskikh, Natalia" userId="d30bd166-c00b-4a76-b74c-450f2d7a7baa" providerId="ADAL" clId="{4124C71B-A805-46C1-A2AC-845935B374F4}" dt="2023-02-11T19:39:07.209" v="697" actId="478"/>
          <ac:spMkLst>
            <pc:docMk/>
            <pc:sldMk cId="2464074807" sldId="407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2.722" v="60" actId="47"/>
        <pc:sldMkLst>
          <pc:docMk/>
          <pc:sldMk cId="1886308172" sldId="408"/>
        </pc:sldMkLst>
      </pc:sldChg>
      <pc:sldChg chg="addSp delSp modSp add mod">
        <pc:chgData name="Kamenskikh, Natalia" userId="d30bd166-c00b-4a76-b74c-450f2d7a7baa" providerId="ADAL" clId="{4124C71B-A805-46C1-A2AC-845935B374F4}" dt="2023-02-11T19:39:11.509" v="698" actId="478"/>
        <pc:sldMkLst>
          <pc:docMk/>
          <pc:sldMk cId="2173612385" sldId="408"/>
        </pc:sldMkLst>
        <pc:spChg chg="mod">
          <ac:chgData name="Kamenskikh, Natalia" userId="d30bd166-c00b-4a76-b74c-450f2d7a7baa" providerId="ADAL" clId="{4124C71B-A805-46C1-A2AC-845935B374F4}" dt="2023-02-11T19:12:44.136" v="519" actId="113"/>
          <ac:spMkLst>
            <pc:docMk/>
            <pc:sldMk cId="2173612385" sldId="408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9:11.509" v="698" actId="478"/>
          <ac:spMkLst>
            <pc:docMk/>
            <pc:sldMk cId="2173612385" sldId="408"/>
            <ac:spMk id="4" creationId="{1F8A787C-6D33-6571-5B52-5C9802CA7A9C}"/>
          </ac:spMkLst>
        </pc:spChg>
        <pc:spChg chg="mod">
          <ac:chgData name="Kamenskikh, Natalia" userId="d30bd166-c00b-4a76-b74c-450f2d7a7baa" providerId="ADAL" clId="{4124C71B-A805-46C1-A2AC-845935B374F4}" dt="2023-02-11T19:11:58.059" v="507" actId="20577"/>
          <ac:spMkLst>
            <pc:docMk/>
            <pc:sldMk cId="2173612385" sldId="408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9:11.509" v="698" actId="478"/>
          <ac:spMkLst>
            <pc:docMk/>
            <pc:sldMk cId="2173612385" sldId="408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2.876" v="61" actId="47"/>
        <pc:sldMkLst>
          <pc:docMk/>
          <pc:sldMk cId="833287961" sldId="409"/>
        </pc:sldMkLst>
      </pc:sldChg>
      <pc:sldChg chg="addSp delSp modSp add mod">
        <pc:chgData name="Kamenskikh, Natalia" userId="d30bd166-c00b-4a76-b74c-450f2d7a7baa" providerId="ADAL" clId="{4124C71B-A805-46C1-A2AC-845935B374F4}" dt="2023-02-11T19:39:13.875" v="699" actId="478"/>
        <pc:sldMkLst>
          <pc:docMk/>
          <pc:sldMk cId="4040763023" sldId="409"/>
        </pc:sldMkLst>
        <pc:spChg chg="add mod">
          <ac:chgData name="Kamenskikh, Natalia" userId="d30bd166-c00b-4a76-b74c-450f2d7a7baa" providerId="ADAL" clId="{4124C71B-A805-46C1-A2AC-845935B374F4}" dt="2023-02-11T19:39:13.875" v="699" actId="478"/>
          <ac:spMkLst>
            <pc:docMk/>
            <pc:sldMk cId="4040763023" sldId="409"/>
            <ac:spMk id="4" creationId="{CD190DA0-60A6-E890-EB25-57146E6CEFDE}"/>
          </ac:spMkLst>
        </pc:spChg>
        <pc:spChg chg="del">
          <ac:chgData name="Kamenskikh, Natalia" userId="d30bd166-c00b-4a76-b74c-450f2d7a7baa" providerId="ADAL" clId="{4124C71B-A805-46C1-A2AC-845935B374F4}" dt="2023-02-11T19:39:13.875" v="699" actId="478"/>
          <ac:spMkLst>
            <pc:docMk/>
            <pc:sldMk cId="4040763023" sldId="409"/>
            <ac:spMk id="395" creationId="{00000000-0000-0000-0000-000000000000}"/>
          </ac:spMkLst>
        </pc:spChg>
      </pc:sldChg>
      <pc:sldChg chg="addSp delSp modSp add mod">
        <pc:chgData name="Kamenskikh, Natalia" userId="d30bd166-c00b-4a76-b74c-450f2d7a7baa" providerId="ADAL" clId="{4124C71B-A805-46C1-A2AC-845935B374F4}" dt="2023-02-11T19:39:17.958" v="700" actId="478"/>
        <pc:sldMkLst>
          <pc:docMk/>
          <pc:sldMk cId="2861143458" sldId="410"/>
        </pc:sldMkLst>
        <pc:spChg chg="mod">
          <ac:chgData name="Kamenskikh, Natalia" userId="d30bd166-c00b-4a76-b74c-450f2d7a7baa" providerId="ADAL" clId="{4124C71B-A805-46C1-A2AC-845935B374F4}" dt="2023-02-11T19:13:52.170" v="530" actId="113"/>
          <ac:spMkLst>
            <pc:docMk/>
            <pc:sldMk cId="2861143458" sldId="410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9:17.958" v="700" actId="478"/>
          <ac:spMkLst>
            <pc:docMk/>
            <pc:sldMk cId="2861143458" sldId="410"/>
            <ac:spMk id="4" creationId="{E03958D7-2B02-AF1D-C50C-A367EF04157A}"/>
          </ac:spMkLst>
        </pc:spChg>
        <pc:spChg chg="mod">
          <ac:chgData name="Kamenskikh, Natalia" userId="d30bd166-c00b-4a76-b74c-450f2d7a7baa" providerId="ADAL" clId="{4124C71B-A805-46C1-A2AC-845935B374F4}" dt="2023-02-11T19:13:34.100" v="523" actId="20577"/>
          <ac:spMkLst>
            <pc:docMk/>
            <pc:sldMk cId="2861143458" sldId="410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9:17.958" v="700" actId="478"/>
          <ac:spMkLst>
            <pc:docMk/>
            <pc:sldMk cId="2861143458" sldId="410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3.019" v="62" actId="47"/>
        <pc:sldMkLst>
          <pc:docMk/>
          <pc:sldMk cId="2976295088" sldId="410"/>
        </pc:sldMkLst>
      </pc:sldChg>
      <pc:sldChg chg="del">
        <pc:chgData name="Kamenskikh, Natalia" userId="d30bd166-c00b-4a76-b74c-450f2d7a7baa" providerId="ADAL" clId="{4124C71B-A805-46C1-A2AC-845935B374F4}" dt="2023-02-11T19:02:13.153" v="63" actId="47"/>
        <pc:sldMkLst>
          <pc:docMk/>
          <pc:sldMk cId="1280627018" sldId="411"/>
        </pc:sldMkLst>
      </pc:sldChg>
      <pc:sldChg chg="addSp delSp modSp add mod">
        <pc:chgData name="Kamenskikh, Natalia" userId="d30bd166-c00b-4a76-b74c-450f2d7a7baa" providerId="ADAL" clId="{4124C71B-A805-46C1-A2AC-845935B374F4}" dt="2023-02-11T19:39:20.611" v="701" actId="478"/>
        <pc:sldMkLst>
          <pc:docMk/>
          <pc:sldMk cId="1738172778" sldId="411"/>
        </pc:sldMkLst>
        <pc:spChg chg="add mod">
          <ac:chgData name="Kamenskikh, Natalia" userId="d30bd166-c00b-4a76-b74c-450f2d7a7baa" providerId="ADAL" clId="{4124C71B-A805-46C1-A2AC-845935B374F4}" dt="2023-02-11T19:39:20.611" v="701" actId="478"/>
          <ac:spMkLst>
            <pc:docMk/>
            <pc:sldMk cId="1738172778" sldId="411"/>
            <ac:spMk id="4" creationId="{6F4F9097-472C-8DBA-F84F-4369E2BF067B}"/>
          </ac:spMkLst>
        </pc:spChg>
        <pc:spChg chg="del">
          <ac:chgData name="Kamenskikh, Natalia" userId="d30bd166-c00b-4a76-b74c-450f2d7a7baa" providerId="ADAL" clId="{4124C71B-A805-46C1-A2AC-845935B374F4}" dt="2023-02-11T19:39:20.611" v="701" actId="478"/>
          <ac:spMkLst>
            <pc:docMk/>
            <pc:sldMk cId="1738172778" sldId="411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3.301" v="64" actId="47"/>
        <pc:sldMkLst>
          <pc:docMk/>
          <pc:sldMk cId="3220552514" sldId="412"/>
        </pc:sldMkLst>
      </pc:sldChg>
      <pc:sldChg chg="addSp delSp modSp add mod">
        <pc:chgData name="Kamenskikh, Natalia" userId="d30bd166-c00b-4a76-b74c-450f2d7a7baa" providerId="ADAL" clId="{4124C71B-A805-46C1-A2AC-845935B374F4}" dt="2023-02-11T19:39:23.564" v="702" actId="478"/>
        <pc:sldMkLst>
          <pc:docMk/>
          <pc:sldMk cId="3689452056" sldId="412"/>
        </pc:sldMkLst>
        <pc:spChg chg="mod">
          <ac:chgData name="Kamenskikh, Natalia" userId="d30bd166-c00b-4a76-b74c-450f2d7a7baa" providerId="ADAL" clId="{4124C71B-A805-46C1-A2AC-845935B374F4}" dt="2023-02-11T19:14:40.485" v="547" actId="1076"/>
          <ac:spMkLst>
            <pc:docMk/>
            <pc:sldMk cId="3689452056" sldId="412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9:23.564" v="702" actId="478"/>
          <ac:spMkLst>
            <pc:docMk/>
            <pc:sldMk cId="3689452056" sldId="412"/>
            <ac:spMk id="4" creationId="{3FAD205F-FF85-62D9-C8FD-D0CF8739F466}"/>
          </ac:spMkLst>
        </pc:spChg>
        <pc:spChg chg="mod">
          <ac:chgData name="Kamenskikh, Natalia" userId="d30bd166-c00b-4a76-b74c-450f2d7a7baa" providerId="ADAL" clId="{4124C71B-A805-46C1-A2AC-845935B374F4}" dt="2023-02-11T19:14:00.016" v="533" actId="20577"/>
          <ac:spMkLst>
            <pc:docMk/>
            <pc:sldMk cId="3689452056" sldId="412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9:23.564" v="702" actId="478"/>
          <ac:spMkLst>
            <pc:docMk/>
            <pc:sldMk cId="3689452056" sldId="412"/>
            <ac:spMk id="395" creationId="{00000000-0000-0000-0000-000000000000}"/>
          </ac:spMkLst>
        </pc:spChg>
        <pc:picChg chg="mod">
          <ac:chgData name="Kamenskikh, Natalia" userId="d30bd166-c00b-4a76-b74c-450f2d7a7baa" providerId="ADAL" clId="{4124C71B-A805-46C1-A2AC-845935B374F4}" dt="2023-02-11T19:14:28.582" v="542" actId="14100"/>
          <ac:picMkLst>
            <pc:docMk/>
            <pc:sldMk cId="3689452056" sldId="412"/>
            <ac:picMk id="5" creationId="{BFF72271-4A6C-48D6-9823-93AF14E76E9C}"/>
          </ac:picMkLst>
        </pc:picChg>
      </pc:sldChg>
      <pc:sldChg chg="addSp delSp modSp add mod">
        <pc:chgData name="Kamenskikh, Natalia" userId="d30bd166-c00b-4a76-b74c-450f2d7a7baa" providerId="ADAL" clId="{4124C71B-A805-46C1-A2AC-845935B374F4}" dt="2023-02-11T19:39:32.095" v="704" actId="478"/>
        <pc:sldMkLst>
          <pc:docMk/>
          <pc:sldMk cId="1676667924" sldId="413"/>
        </pc:sldMkLst>
        <pc:spChg chg="mod">
          <ac:chgData name="Kamenskikh, Natalia" userId="d30bd166-c00b-4a76-b74c-450f2d7a7baa" providerId="ADAL" clId="{4124C71B-A805-46C1-A2AC-845935B374F4}" dt="2023-02-11T19:15:06.685" v="549" actId="14100"/>
          <ac:spMkLst>
            <pc:docMk/>
            <pc:sldMk cId="1676667924" sldId="413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9:32.095" v="704" actId="478"/>
          <ac:spMkLst>
            <pc:docMk/>
            <pc:sldMk cId="1676667924" sldId="413"/>
            <ac:spMk id="4" creationId="{72B2DDA5-6D51-B53E-B28D-28AF04056B92}"/>
          </ac:spMkLst>
        </pc:spChg>
        <pc:spChg chg="del">
          <ac:chgData name="Kamenskikh, Natalia" userId="d30bd166-c00b-4a76-b74c-450f2d7a7baa" providerId="ADAL" clId="{4124C71B-A805-46C1-A2AC-845935B374F4}" dt="2023-02-11T19:39:32.095" v="704" actId="478"/>
          <ac:spMkLst>
            <pc:docMk/>
            <pc:sldMk cId="1676667924" sldId="413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3.403" v="65" actId="47"/>
        <pc:sldMkLst>
          <pc:docMk/>
          <pc:sldMk cId="4250231138" sldId="413"/>
        </pc:sldMkLst>
      </pc:sldChg>
      <pc:sldChg chg="addSp delSp modSp add mod ord">
        <pc:chgData name="Kamenskikh, Natalia" userId="d30bd166-c00b-4a76-b74c-450f2d7a7baa" providerId="ADAL" clId="{4124C71B-A805-46C1-A2AC-845935B374F4}" dt="2023-02-11T19:39:26.822" v="703" actId="478"/>
        <pc:sldMkLst>
          <pc:docMk/>
          <pc:sldMk cId="2276264241" sldId="414"/>
        </pc:sldMkLst>
        <pc:spChg chg="add mod">
          <ac:chgData name="Kamenskikh, Natalia" userId="d30bd166-c00b-4a76-b74c-450f2d7a7baa" providerId="ADAL" clId="{4124C71B-A805-46C1-A2AC-845935B374F4}" dt="2023-02-11T19:39:26.822" v="703" actId="478"/>
          <ac:spMkLst>
            <pc:docMk/>
            <pc:sldMk cId="2276264241" sldId="414"/>
            <ac:spMk id="4" creationId="{1177E64B-863C-B9D3-DAEF-D05B03DC6525}"/>
          </ac:spMkLst>
        </pc:spChg>
        <pc:spChg chg="del">
          <ac:chgData name="Kamenskikh, Natalia" userId="d30bd166-c00b-4a76-b74c-450f2d7a7baa" providerId="ADAL" clId="{4124C71B-A805-46C1-A2AC-845935B374F4}" dt="2023-02-11T19:39:26.822" v="703" actId="478"/>
          <ac:spMkLst>
            <pc:docMk/>
            <pc:sldMk cId="2276264241" sldId="414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3.586" v="66" actId="47"/>
        <pc:sldMkLst>
          <pc:docMk/>
          <pc:sldMk cId="3305809781" sldId="414"/>
        </pc:sldMkLst>
      </pc:sldChg>
      <pc:sldChg chg="del">
        <pc:chgData name="Kamenskikh, Natalia" userId="d30bd166-c00b-4a76-b74c-450f2d7a7baa" providerId="ADAL" clId="{4124C71B-A805-46C1-A2AC-845935B374F4}" dt="2023-02-11T19:02:13.685" v="67" actId="47"/>
        <pc:sldMkLst>
          <pc:docMk/>
          <pc:sldMk cId="1651357907" sldId="415"/>
        </pc:sldMkLst>
      </pc:sldChg>
      <pc:sldChg chg="addSp delSp modSp add mod">
        <pc:chgData name="Kamenskikh, Natalia" userId="d30bd166-c00b-4a76-b74c-450f2d7a7baa" providerId="ADAL" clId="{4124C71B-A805-46C1-A2AC-845935B374F4}" dt="2023-02-11T19:39:36.720" v="705" actId="478"/>
        <pc:sldMkLst>
          <pc:docMk/>
          <pc:sldMk cId="2572619684" sldId="415"/>
        </pc:sldMkLst>
        <pc:spChg chg="mod">
          <ac:chgData name="Kamenskikh, Natalia" userId="d30bd166-c00b-4a76-b74c-450f2d7a7baa" providerId="ADAL" clId="{4124C71B-A805-46C1-A2AC-845935B374F4}" dt="2023-02-11T19:16:17.916" v="590" actId="20577"/>
          <ac:spMkLst>
            <pc:docMk/>
            <pc:sldMk cId="2572619684" sldId="415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9:36.720" v="705" actId="478"/>
          <ac:spMkLst>
            <pc:docMk/>
            <pc:sldMk cId="2572619684" sldId="415"/>
            <ac:spMk id="4" creationId="{E82F2AE4-EBF6-7950-A5C5-74E765A2A504}"/>
          </ac:spMkLst>
        </pc:spChg>
        <pc:spChg chg="mod">
          <ac:chgData name="Kamenskikh, Natalia" userId="d30bd166-c00b-4a76-b74c-450f2d7a7baa" providerId="ADAL" clId="{4124C71B-A805-46C1-A2AC-845935B374F4}" dt="2023-02-11T19:15:13.113" v="554" actId="20577"/>
          <ac:spMkLst>
            <pc:docMk/>
            <pc:sldMk cId="2572619684" sldId="415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9:36.720" v="705" actId="478"/>
          <ac:spMkLst>
            <pc:docMk/>
            <pc:sldMk cId="2572619684" sldId="415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3.835" v="68" actId="47"/>
        <pc:sldMkLst>
          <pc:docMk/>
          <pc:sldMk cId="1283444949" sldId="416"/>
        </pc:sldMkLst>
      </pc:sldChg>
      <pc:sldChg chg="addSp delSp modSp add mod">
        <pc:chgData name="Kamenskikh, Natalia" userId="d30bd166-c00b-4a76-b74c-450f2d7a7baa" providerId="ADAL" clId="{4124C71B-A805-46C1-A2AC-845935B374F4}" dt="2023-02-11T19:39:39.857" v="706" actId="478"/>
        <pc:sldMkLst>
          <pc:docMk/>
          <pc:sldMk cId="1872779091" sldId="416"/>
        </pc:sldMkLst>
        <pc:spChg chg="mod">
          <ac:chgData name="Kamenskikh, Natalia" userId="d30bd166-c00b-4a76-b74c-450f2d7a7baa" providerId="ADAL" clId="{4124C71B-A805-46C1-A2AC-845935B374F4}" dt="2023-02-11T19:16:03.143" v="565" actId="113"/>
          <ac:spMkLst>
            <pc:docMk/>
            <pc:sldMk cId="1872779091" sldId="416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9:39.857" v="706" actId="478"/>
          <ac:spMkLst>
            <pc:docMk/>
            <pc:sldMk cId="1872779091" sldId="416"/>
            <ac:spMk id="4" creationId="{BC80FE27-BAB5-5311-F83B-3E57092522B1}"/>
          </ac:spMkLst>
        </pc:spChg>
        <pc:spChg chg="del">
          <ac:chgData name="Kamenskikh, Natalia" userId="d30bd166-c00b-4a76-b74c-450f2d7a7baa" providerId="ADAL" clId="{4124C71B-A805-46C1-A2AC-845935B374F4}" dt="2023-02-11T19:39:39.857" v="706" actId="478"/>
          <ac:spMkLst>
            <pc:docMk/>
            <pc:sldMk cId="1872779091" sldId="416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3.962" v="69" actId="47"/>
        <pc:sldMkLst>
          <pc:docMk/>
          <pc:sldMk cId="1175507028" sldId="417"/>
        </pc:sldMkLst>
      </pc:sldChg>
      <pc:sldChg chg="addSp delSp modSp add mod">
        <pc:chgData name="Kamenskikh, Natalia" userId="d30bd166-c00b-4a76-b74c-450f2d7a7baa" providerId="ADAL" clId="{4124C71B-A805-46C1-A2AC-845935B374F4}" dt="2023-02-11T19:39:44.100" v="707" actId="478"/>
        <pc:sldMkLst>
          <pc:docMk/>
          <pc:sldMk cId="2912055105" sldId="417"/>
        </pc:sldMkLst>
        <pc:spChg chg="add mod">
          <ac:chgData name="Kamenskikh, Natalia" userId="d30bd166-c00b-4a76-b74c-450f2d7a7baa" providerId="ADAL" clId="{4124C71B-A805-46C1-A2AC-845935B374F4}" dt="2023-02-11T19:39:44.100" v="707" actId="478"/>
          <ac:spMkLst>
            <pc:docMk/>
            <pc:sldMk cId="2912055105" sldId="417"/>
            <ac:spMk id="4" creationId="{203E3BF2-9392-8935-8078-FCB0F9969497}"/>
          </ac:spMkLst>
        </pc:spChg>
        <pc:spChg chg="del">
          <ac:chgData name="Kamenskikh, Natalia" userId="d30bd166-c00b-4a76-b74c-450f2d7a7baa" providerId="ADAL" clId="{4124C71B-A805-46C1-A2AC-845935B374F4}" dt="2023-02-11T19:39:44.100" v="707" actId="478"/>
          <ac:spMkLst>
            <pc:docMk/>
            <pc:sldMk cId="2912055105" sldId="417"/>
            <ac:spMk id="395" creationId="{00000000-0000-0000-0000-000000000000}"/>
          </ac:spMkLst>
        </pc:spChg>
      </pc:sldChg>
      <pc:sldChg chg="addSp delSp modSp add mod">
        <pc:chgData name="Kamenskikh, Natalia" userId="d30bd166-c00b-4a76-b74c-450f2d7a7baa" providerId="ADAL" clId="{4124C71B-A805-46C1-A2AC-845935B374F4}" dt="2023-02-11T19:39:46.981" v="708" actId="478"/>
        <pc:sldMkLst>
          <pc:docMk/>
          <pc:sldMk cId="238623361" sldId="418"/>
        </pc:sldMkLst>
        <pc:spChg chg="mod">
          <ac:chgData name="Kamenskikh, Natalia" userId="d30bd166-c00b-4a76-b74c-450f2d7a7baa" providerId="ADAL" clId="{4124C71B-A805-46C1-A2AC-845935B374F4}" dt="2023-02-11T19:16:49.263" v="602" actId="113"/>
          <ac:spMkLst>
            <pc:docMk/>
            <pc:sldMk cId="238623361" sldId="418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9:46.981" v="708" actId="478"/>
          <ac:spMkLst>
            <pc:docMk/>
            <pc:sldMk cId="238623361" sldId="418"/>
            <ac:spMk id="4" creationId="{0FA7C710-B4BC-7900-994D-A53A23EB10D9}"/>
          </ac:spMkLst>
        </pc:spChg>
        <pc:spChg chg="mod">
          <ac:chgData name="Kamenskikh, Natalia" userId="d30bd166-c00b-4a76-b74c-450f2d7a7baa" providerId="ADAL" clId="{4124C71B-A805-46C1-A2AC-845935B374F4}" dt="2023-02-11T19:16:26.735" v="593" actId="20577"/>
          <ac:spMkLst>
            <pc:docMk/>
            <pc:sldMk cId="238623361" sldId="418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9:46.981" v="708" actId="478"/>
          <ac:spMkLst>
            <pc:docMk/>
            <pc:sldMk cId="238623361" sldId="418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4.113" v="70" actId="47"/>
        <pc:sldMkLst>
          <pc:docMk/>
          <pc:sldMk cId="3580205726" sldId="418"/>
        </pc:sldMkLst>
      </pc:sldChg>
      <pc:sldChg chg="addSp delSp modSp add mod">
        <pc:chgData name="Kamenskikh, Natalia" userId="d30bd166-c00b-4a76-b74c-450f2d7a7baa" providerId="ADAL" clId="{4124C71B-A805-46C1-A2AC-845935B374F4}" dt="2023-02-11T19:39:50.704" v="709" actId="478"/>
        <pc:sldMkLst>
          <pc:docMk/>
          <pc:sldMk cId="751396650" sldId="419"/>
        </pc:sldMkLst>
        <pc:spChg chg="mod">
          <ac:chgData name="Kamenskikh, Natalia" userId="d30bd166-c00b-4a76-b74c-450f2d7a7baa" providerId="ADAL" clId="{4124C71B-A805-46C1-A2AC-845935B374F4}" dt="2023-02-11T19:17:01.664" v="603" actId="113"/>
          <ac:spMkLst>
            <pc:docMk/>
            <pc:sldMk cId="751396650" sldId="419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9:50.704" v="709" actId="478"/>
          <ac:spMkLst>
            <pc:docMk/>
            <pc:sldMk cId="751396650" sldId="419"/>
            <ac:spMk id="4" creationId="{ED3DC493-8C4F-B3A5-2B57-276CBC2FBD9F}"/>
          </ac:spMkLst>
        </pc:spChg>
        <pc:spChg chg="del">
          <ac:chgData name="Kamenskikh, Natalia" userId="d30bd166-c00b-4a76-b74c-450f2d7a7baa" providerId="ADAL" clId="{4124C71B-A805-46C1-A2AC-845935B374F4}" dt="2023-02-11T19:39:50.704" v="709" actId="478"/>
          <ac:spMkLst>
            <pc:docMk/>
            <pc:sldMk cId="751396650" sldId="419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4.236" v="71" actId="47"/>
        <pc:sldMkLst>
          <pc:docMk/>
          <pc:sldMk cId="2768146765" sldId="419"/>
        </pc:sldMkLst>
      </pc:sldChg>
      <pc:sldChg chg="del">
        <pc:chgData name="Kamenskikh, Natalia" userId="d30bd166-c00b-4a76-b74c-450f2d7a7baa" providerId="ADAL" clId="{4124C71B-A805-46C1-A2AC-845935B374F4}" dt="2023-02-11T19:02:14.550" v="73" actId="47"/>
        <pc:sldMkLst>
          <pc:docMk/>
          <pc:sldMk cId="2563932353" sldId="420"/>
        </pc:sldMkLst>
      </pc:sldChg>
      <pc:sldChg chg="addSp delSp modSp add mod">
        <pc:chgData name="Kamenskikh, Natalia" userId="d30bd166-c00b-4a76-b74c-450f2d7a7baa" providerId="ADAL" clId="{4124C71B-A805-46C1-A2AC-845935B374F4}" dt="2023-02-11T19:39:55.364" v="710" actId="478"/>
        <pc:sldMkLst>
          <pc:docMk/>
          <pc:sldMk cId="3242400004" sldId="420"/>
        </pc:sldMkLst>
        <pc:spChg chg="mod">
          <ac:chgData name="Kamenskikh, Natalia" userId="d30bd166-c00b-4a76-b74c-450f2d7a7baa" providerId="ADAL" clId="{4124C71B-A805-46C1-A2AC-845935B374F4}" dt="2023-02-11T19:17:28.638" v="614" actId="113"/>
          <ac:spMkLst>
            <pc:docMk/>
            <pc:sldMk cId="3242400004" sldId="420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39:55.364" v="710" actId="478"/>
          <ac:spMkLst>
            <pc:docMk/>
            <pc:sldMk cId="3242400004" sldId="420"/>
            <ac:spMk id="4" creationId="{D9DCBB36-434B-6ED7-6CF4-E8BC72E88DFA}"/>
          </ac:spMkLst>
        </pc:spChg>
        <pc:spChg chg="mod">
          <ac:chgData name="Kamenskikh, Natalia" userId="d30bd166-c00b-4a76-b74c-450f2d7a7baa" providerId="ADAL" clId="{4124C71B-A805-46C1-A2AC-845935B374F4}" dt="2023-02-11T19:17:07.831" v="606" actId="20577"/>
          <ac:spMkLst>
            <pc:docMk/>
            <pc:sldMk cId="3242400004" sldId="420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39:55.364" v="710" actId="478"/>
          <ac:spMkLst>
            <pc:docMk/>
            <pc:sldMk cId="3242400004" sldId="420"/>
            <ac:spMk id="395" creationId="{00000000-0000-0000-0000-000000000000}"/>
          </ac:spMkLst>
        </pc:spChg>
      </pc:sldChg>
      <pc:sldChg chg="addSp delSp modSp add mod">
        <pc:chgData name="Kamenskikh, Natalia" userId="d30bd166-c00b-4a76-b74c-450f2d7a7baa" providerId="ADAL" clId="{4124C71B-A805-46C1-A2AC-845935B374F4}" dt="2023-02-11T19:39:58.465" v="711" actId="478"/>
        <pc:sldMkLst>
          <pc:docMk/>
          <pc:sldMk cId="542471877" sldId="421"/>
        </pc:sldMkLst>
        <pc:spChg chg="add mod">
          <ac:chgData name="Kamenskikh, Natalia" userId="d30bd166-c00b-4a76-b74c-450f2d7a7baa" providerId="ADAL" clId="{4124C71B-A805-46C1-A2AC-845935B374F4}" dt="2023-02-11T19:39:58.465" v="711" actId="478"/>
          <ac:spMkLst>
            <pc:docMk/>
            <pc:sldMk cId="542471877" sldId="421"/>
            <ac:spMk id="4" creationId="{5C96E2CB-57E1-F3B2-8E8E-0ED198FE4799}"/>
          </ac:spMkLst>
        </pc:spChg>
        <pc:spChg chg="del">
          <ac:chgData name="Kamenskikh, Natalia" userId="d30bd166-c00b-4a76-b74c-450f2d7a7baa" providerId="ADAL" clId="{4124C71B-A805-46C1-A2AC-845935B374F4}" dt="2023-02-11T19:39:58.465" v="711" actId="478"/>
          <ac:spMkLst>
            <pc:docMk/>
            <pc:sldMk cId="542471877" sldId="421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4.378" v="72" actId="47"/>
        <pc:sldMkLst>
          <pc:docMk/>
          <pc:sldMk cId="755136219" sldId="421"/>
        </pc:sldMkLst>
      </pc:sldChg>
      <pc:sldChg chg="addSp delSp modSp add mod">
        <pc:chgData name="Kamenskikh, Natalia" userId="d30bd166-c00b-4a76-b74c-450f2d7a7baa" providerId="ADAL" clId="{4124C71B-A805-46C1-A2AC-845935B374F4}" dt="2023-02-11T19:40:02.064" v="712" actId="478"/>
        <pc:sldMkLst>
          <pc:docMk/>
          <pc:sldMk cId="3255760245" sldId="422"/>
        </pc:sldMkLst>
        <pc:spChg chg="mod">
          <ac:chgData name="Kamenskikh, Natalia" userId="d30bd166-c00b-4a76-b74c-450f2d7a7baa" providerId="ADAL" clId="{4124C71B-A805-46C1-A2AC-845935B374F4}" dt="2023-02-11T19:17:58.397" v="626" actId="20577"/>
          <ac:spMkLst>
            <pc:docMk/>
            <pc:sldMk cId="3255760245" sldId="422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40:02.064" v="712" actId="478"/>
          <ac:spMkLst>
            <pc:docMk/>
            <pc:sldMk cId="3255760245" sldId="422"/>
            <ac:spMk id="4" creationId="{1828C095-A454-EAF4-D54C-0E5475ABFAC2}"/>
          </ac:spMkLst>
        </pc:spChg>
        <pc:spChg chg="mod">
          <ac:chgData name="Kamenskikh, Natalia" userId="d30bd166-c00b-4a76-b74c-450f2d7a7baa" providerId="ADAL" clId="{4124C71B-A805-46C1-A2AC-845935B374F4}" dt="2023-02-11T19:17:34.202" v="617" actId="20577"/>
          <ac:spMkLst>
            <pc:docMk/>
            <pc:sldMk cId="3255760245" sldId="422"/>
            <ac:spMk id="393" creationId="{00000000-0000-0000-0000-000000000000}"/>
          </ac:spMkLst>
        </pc:spChg>
        <pc:spChg chg="del">
          <ac:chgData name="Kamenskikh, Natalia" userId="d30bd166-c00b-4a76-b74c-450f2d7a7baa" providerId="ADAL" clId="{4124C71B-A805-46C1-A2AC-845935B374F4}" dt="2023-02-11T19:40:02.064" v="712" actId="478"/>
          <ac:spMkLst>
            <pc:docMk/>
            <pc:sldMk cId="3255760245" sldId="422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4.655" v="74" actId="47"/>
        <pc:sldMkLst>
          <pc:docMk/>
          <pc:sldMk cId="4019459093" sldId="422"/>
        </pc:sldMkLst>
      </pc:sldChg>
      <pc:sldChg chg="addSp delSp modSp add mod">
        <pc:chgData name="Kamenskikh, Natalia" userId="d30bd166-c00b-4a76-b74c-450f2d7a7baa" providerId="ADAL" clId="{4124C71B-A805-46C1-A2AC-845935B374F4}" dt="2023-02-11T19:40:06.200" v="713" actId="478"/>
        <pc:sldMkLst>
          <pc:docMk/>
          <pc:sldMk cId="3093689540" sldId="423"/>
        </pc:sldMkLst>
        <pc:spChg chg="mod">
          <ac:chgData name="Kamenskikh, Natalia" userId="d30bd166-c00b-4a76-b74c-450f2d7a7baa" providerId="ADAL" clId="{4124C71B-A805-46C1-A2AC-845935B374F4}" dt="2023-02-11T19:18:03.023" v="627" actId="113"/>
          <ac:spMkLst>
            <pc:docMk/>
            <pc:sldMk cId="3093689540" sldId="423"/>
            <ac:spMk id="3" creationId="{4AD4E64D-432C-454C-AB66-3FBDAA4C4AEC}"/>
          </ac:spMkLst>
        </pc:spChg>
        <pc:spChg chg="add mod">
          <ac:chgData name="Kamenskikh, Natalia" userId="d30bd166-c00b-4a76-b74c-450f2d7a7baa" providerId="ADAL" clId="{4124C71B-A805-46C1-A2AC-845935B374F4}" dt="2023-02-11T19:40:06.200" v="713" actId="478"/>
          <ac:spMkLst>
            <pc:docMk/>
            <pc:sldMk cId="3093689540" sldId="423"/>
            <ac:spMk id="4" creationId="{1AE0F808-6905-58A3-F485-526DEE79960E}"/>
          </ac:spMkLst>
        </pc:spChg>
        <pc:spChg chg="del">
          <ac:chgData name="Kamenskikh, Natalia" userId="d30bd166-c00b-4a76-b74c-450f2d7a7baa" providerId="ADAL" clId="{4124C71B-A805-46C1-A2AC-845935B374F4}" dt="2023-02-11T19:40:06.200" v="713" actId="478"/>
          <ac:spMkLst>
            <pc:docMk/>
            <pc:sldMk cId="3093689540" sldId="423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5.143" v="75" actId="47"/>
        <pc:sldMkLst>
          <pc:docMk/>
          <pc:sldMk cId="3445642019" sldId="423"/>
        </pc:sldMkLst>
      </pc:sldChg>
      <pc:sldChg chg="del">
        <pc:chgData name="Kamenskikh, Natalia" userId="d30bd166-c00b-4a76-b74c-450f2d7a7baa" providerId="ADAL" clId="{4124C71B-A805-46C1-A2AC-845935B374F4}" dt="2023-02-11T19:02:15.452" v="77" actId="47"/>
        <pc:sldMkLst>
          <pc:docMk/>
          <pc:sldMk cId="1321312234" sldId="424"/>
        </pc:sldMkLst>
      </pc:sldChg>
      <pc:sldChg chg="addSp delSp modSp add mod">
        <pc:chgData name="Kamenskikh, Natalia" userId="d30bd166-c00b-4a76-b74c-450f2d7a7baa" providerId="ADAL" clId="{4124C71B-A805-46C1-A2AC-845935B374F4}" dt="2023-02-11T19:40:09.119" v="714" actId="478"/>
        <pc:sldMkLst>
          <pc:docMk/>
          <pc:sldMk cId="2499197406" sldId="424"/>
        </pc:sldMkLst>
        <pc:spChg chg="add mod">
          <ac:chgData name="Kamenskikh, Natalia" userId="d30bd166-c00b-4a76-b74c-450f2d7a7baa" providerId="ADAL" clId="{4124C71B-A805-46C1-A2AC-845935B374F4}" dt="2023-02-11T19:40:09.119" v="714" actId="478"/>
          <ac:spMkLst>
            <pc:docMk/>
            <pc:sldMk cId="2499197406" sldId="424"/>
            <ac:spMk id="4" creationId="{AB421699-76AB-FA6F-B3A8-B1E36CFCC321}"/>
          </ac:spMkLst>
        </pc:spChg>
        <pc:spChg chg="del">
          <ac:chgData name="Kamenskikh, Natalia" userId="d30bd166-c00b-4a76-b74c-450f2d7a7baa" providerId="ADAL" clId="{4124C71B-A805-46C1-A2AC-845935B374F4}" dt="2023-02-11T19:40:09.119" v="714" actId="478"/>
          <ac:spMkLst>
            <pc:docMk/>
            <pc:sldMk cId="2499197406" sldId="424"/>
            <ac:spMk id="395" creationId="{00000000-0000-0000-0000-000000000000}"/>
          </ac:spMkLst>
        </pc:spChg>
      </pc:sldChg>
      <pc:sldChg chg="del">
        <pc:chgData name="Kamenskikh, Natalia" userId="d30bd166-c00b-4a76-b74c-450f2d7a7baa" providerId="ADAL" clId="{4124C71B-A805-46C1-A2AC-845935B374F4}" dt="2023-02-11T19:02:15.308" v="76" actId="47"/>
        <pc:sldMkLst>
          <pc:docMk/>
          <pc:sldMk cId="2623732515" sldId="425"/>
        </pc:sldMkLst>
      </pc:sldChg>
      <pc:sldChg chg="del">
        <pc:chgData name="Kamenskikh, Natalia" userId="d30bd166-c00b-4a76-b74c-450f2d7a7baa" providerId="ADAL" clId="{4124C71B-A805-46C1-A2AC-845935B374F4}" dt="2023-02-11T19:02:15.591" v="78" actId="47"/>
        <pc:sldMkLst>
          <pc:docMk/>
          <pc:sldMk cId="42567134" sldId="427"/>
        </pc:sldMkLst>
      </pc:sldChg>
      <pc:sldChg chg="del">
        <pc:chgData name="Kamenskikh, Natalia" userId="d30bd166-c00b-4a76-b74c-450f2d7a7baa" providerId="ADAL" clId="{4124C71B-A805-46C1-A2AC-845935B374F4}" dt="2023-02-11T19:02:15.712" v="79" actId="47"/>
        <pc:sldMkLst>
          <pc:docMk/>
          <pc:sldMk cId="1997102122" sldId="428"/>
        </pc:sldMkLst>
      </pc:sldChg>
      <pc:sldChg chg="del">
        <pc:chgData name="Kamenskikh, Natalia" userId="d30bd166-c00b-4a76-b74c-450f2d7a7baa" providerId="ADAL" clId="{4124C71B-A805-46C1-A2AC-845935B374F4}" dt="2023-02-11T19:02:15.852" v="80" actId="47"/>
        <pc:sldMkLst>
          <pc:docMk/>
          <pc:sldMk cId="4234033226" sldId="429"/>
        </pc:sldMkLst>
      </pc:sldChg>
      <pc:sldChg chg="del">
        <pc:chgData name="Kamenskikh, Natalia" userId="d30bd166-c00b-4a76-b74c-450f2d7a7baa" providerId="ADAL" clId="{4124C71B-A805-46C1-A2AC-845935B374F4}" dt="2023-02-11T19:02:15.976" v="81" actId="47"/>
        <pc:sldMkLst>
          <pc:docMk/>
          <pc:sldMk cId="775986227" sldId="430"/>
        </pc:sldMkLst>
      </pc:sldChg>
      <pc:sldChg chg="del">
        <pc:chgData name="Kamenskikh, Natalia" userId="d30bd166-c00b-4a76-b74c-450f2d7a7baa" providerId="ADAL" clId="{4124C71B-A805-46C1-A2AC-845935B374F4}" dt="2023-02-11T19:02:16.143" v="82" actId="47"/>
        <pc:sldMkLst>
          <pc:docMk/>
          <pc:sldMk cId="2500857007" sldId="431"/>
        </pc:sldMkLst>
      </pc:sldChg>
      <pc:sldChg chg="del">
        <pc:chgData name="Kamenskikh, Natalia" userId="d30bd166-c00b-4a76-b74c-450f2d7a7baa" providerId="ADAL" clId="{4124C71B-A805-46C1-A2AC-845935B374F4}" dt="2023-02-11T19:02:16.833" v="85" actId="47"/>
        <pc:sldMkLst>
          <pc:docMk/>
          <pc:sldMk cId="684623206" sldId="432"/>
        </pc:sldMkLst>
      </pc:sldChg>
      <pc:sldChg chg="del">
        <pc:chgData name="Kamenskikh, Natalia" userId="d30bd166-c00b-4a76-b74c-450f2d7a7baa" providerId="ADAL" clId="{4124C71B-A805-46C1-A2AC-845935B374F4}" dt="2023-02-11T19:02:16.245" v="83" actId="47"/>
        <pc:sldMkLst>
          <pc:docMk/>
          <pc:sldMk cId="3998004709" sldId="433"/>
        </pc:sldMkLst>
      </pc:sldChg>
      <pc:sldChg chg="del">
        <pc:chgData name="Kamenskikh, Natalia" userId="d30bd166-c00b-4a76-b74c-450f2d7a7baa" providerId="ADAL" clId="{4124C71B-A805-46C1-A2AC-845935B374F4}" dt="2023-02-11T19:02:17.014" v="86" actId="47"/>
        <pc:sldMkLst>
          <pc:docMk/>
          <pc:sldMk cId="3846448280" sldId="434"/>
        </pc:sldMkLst>
      </pc:sldChg>
      <pc:sldChg chg="del">
        <pc:chgData name="Kamenskikh, Natalia" userId="d30bd166-c00b-4a76-b74c-450f2d7a7baa" providerId="ADAL" clId="{4124C71B-A805-46C1-A2AC-845935B374F4}" dt="2023-02-11T19:02:16.402" v="84" actId="47"/>
        <pc:sldMkLst>
          <pc:docMk/>
          <pc:sldMk cId="389422066" sldId="435"/>
        </pc:sldMkLst>
      </pc:sldChg>
      <pc:sldChg chg="del">
        <pc:chgData name="Kamenskikh, Natalia" userId="d30bd166-c00b-4a76-b74c-450f2d7a7baa" providerId="ADAL" clId="{4124C71B-A805-46C1-A2AC-845935B374F4}" dt="2023-02-11T19:02:17.143" v="87" actId="47"/>
        <pc:sldMkLst>
          <pc:docMk/>
          <pc:sldMk cId="3301053633" sldId="436"/>
        </pc:sldMkLst>
      </pc:sldChg>
      <pc:sldChg chg="del">
        <pc:chgData name="Kamenskikh, Natalia" userId="d30bd166-c00b-4a76-b74c-450f2d7a7baa" providerId="ADAL" clId="{4124C71B-A805-46C1-A2AC-845935B374F4}" dt="2023-02-11T19:02:17.281" v="88" actId="47"/>
        <pc:sldMkLst>
          <pc:docMk/>
          <pc:sldMk cId="2786575575" sldId="437"/>
        </pc:sldMkLst>
      </pc:sldChg>
      <pc:sldChg chg="del">
        <pc:chgData name="Kamenskikh, Natalia" userId="d30bd166-c00b-4a76-b74c-450f2d7a7baa" providerId="ADAL" clId="{4124C71B-A805-46C1-A2AC-845935B374F4}" dt="2023-02-11T19:02:17.498" v="89" actId="47"/>
        <pc:sldMkLst>
          <pc:docMk/>
          <pc:sldMk cId="3937412083" sldId="438"/>
        </pc:sldMkLst>
      </pc:sldChg>
      <pc:sldChg chg="del">
        <pc:chgData name="Kamenskikh, Natalia" userId="d30bd166-c00b-4a76-b74c-450f2d7a7baa" providerId="ADAL" clId="{4124C71B-A805-46C1-A2AC-845935B374F4}" dt="2023-02-11T19:02:17.903" v="90" actId="47"/>
        <pc:sldMkLst>
          <pc:docMk/>
          <pc:sldMk cId="1952526847" sldId="439"/>
        </pc:sldMkLst>
      </pc:sldChg>
      <pc:sldChg chg="del">
        <pc:chgData name="Kamenskikh, Natalia" userId="d30bd166-c00b-4a76-b74c-450f2d7a7baa" providerId="ADAL" clId="{4124C71B-A805-46C1-A2AC-845935B374F4}" dt="2023-02-11T19:02:22.061" v="94" actId="47"/>
        <pc:sldMkLst>
          <pc:docMk/>
          <pc:sldMk cId="3394861374" sldId="440"/>
        </pc:sldMkLst>
      </pc:sldChg>
      <pc:sldMasterChg chg="addSldLayout delSldLayout">
        <pc:chgData name="Kamenskikh, Natalia" userId="d30bd166-c00b-4a76-b74c-450f2d7a7baa" providerId="ADAL" clId="{4124C71B-A805-46C1-A2AC-845935B374F4}" dt="2023-02-11T19:02:19.774" v="93" actId="47"/>
        <pc:sldMasterMkLst>
          <pc:docMk/>
          <pc:sldMasterMk cId="0" sldId="2147483648"/>
        </pc:sldMasterMkLst>
        <pc:sldLayoutChg chg="del">
          <pc:chgData name="Kamenskikh, Natalia" userId="d30bd166-c00b-4a76-b74c-450f2d7a7baa" providerId="ADAL" clId="{4124C71B-A805-46C1-A2AC-845935B374F4}" dt="2023-02-11T19:02:17.014" v="86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Kamenskikh, Natalia" userId="d30bd166-c00b-4a76-b74c-450f2d7a7baa" providerId="ADAL" clId="{4124C71B-A805-46C1-A2AC-845935B374F4}" dt="2023-02-11T19:02:18.032" v="91" actId="47"/>
          <pc:sldLayoutMkLst>
            <pc:docMk/>
            <pc:sldMasterMk cId="0" sldId="2147483648"/>
            <pc:sldLayoutMk cId="0" sldId="2147483654"/>
          </pc:sldLayoutMkLst>
        </pc:sldLayoutChg>
        <pc:sldLayoutChg chg="add del">
          <pc:chgData name="Kamenskikh, Natalia" userId="d30bd166-c00b-4a76-b74c-450f2d7a7baa" providerId="ADAL" clId="{4124C71B-A805-46C1-A2AC-845935B374F4}" dt="2023-02-11T19:02:19.774" v="93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Kamenskikh, Natalia" userId="d30bd166-c00b-4a76-b74c-450f2d7a7baa" providerId="ADAL" clId="{4124C71B-A805-46C1-A2AC-845935B374F4}" dt="2023-02-11T19:02:01.125" v="39" actId="47"/>
          <pc:sldLayoutMkLst>
            <pc:docMk/>
            <pc:sldMasterMk cId="0" sldId="2147483648"/>
            <pc:sldLayoutMk cId="0" sldId="2147483672"/>
          </pc:sldLayoutMkLst>
        </pc:sldLayoutChg>
      </pc:sldMasterChg>
      <pc:sldMasterChg chg="del delSldLayout">
        <pc:chgData name="Kamenskikh, Natalia" userId="d30bd166-c00b-4a76-b74c-450f2d7a7baa" providerId="ADAL" clId="{4124C71B-A805-46C1-A2AC-845935B374F4}" dt="2023-02-11T19:02:12.180" v="55" actId="47"/>
        <pc:sldMasterMkLst>
          <pc:docMk/>
          <pc:sldMasterMk cId="1579446662" sldId="2147483673"/>
        </pc:sldMasterMkLst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1216185827" sldId="2147483674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3202904861" sldId="2147483676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175920894" sldId="2147483677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4279277623" sldId="2147483678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1288251429" sldId="2147483679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2710052398" sldId="2147483680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2678793439" sldId="2147483681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4002514070" sldId="2147483682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2348077004" sldId="2147483683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773077749" sldId="2147483684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1154051098" sldId="2147483685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2251522658" sldId="2147483686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3853706584" sldId="2147483687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3405650686" sldId="2147483688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4273459266" sldId="2147483689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2989450289" sldId="2147483690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3601480160" sldId="2147483691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2814490719" sldId="2147483692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937090743" sldId="2147483693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2040592541" sldId="2147483694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640573389" sldId="2147483695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3579112107" sldId="2147483696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1126198572" sldId="2147483697"/>
          </pc:sldLayoutMkLst>
        </pc:sldLayoutChg>
        <pc:sldLayoutChg chg="del">
          <pc:chgData name="Kamenskikh, Natalia" userId="d30bd166-c00b-4a76-b74c-450f2d7a7baa" providerId="ADAL" clId="{4124C71B-A805-46C1-A2AC-845935B374F4}" dt="2023-02-11T19:02:12.180" v="55" actId="47"/>
          <pc:sldLayoutMkLst>
            <pc:docMk/>
            <pc:sldMasterMk cId="1579446662" sldId="2147483673"/>
            <pc:sldLayoutMk cId="1887841565" sldId="2147483698"/>
          </pc:sldLayoutMkLst>
        </pc:sldLayoutChg>
      </pc:sldMasterChg>
    </pc:docChg>
  </pc:docChgLst>
  <pc:docChgLst>
    <pc:chgData name="Kamenskikh, Natalia" userId="d30bd166-c00b-4a76-b74c-450f2d7a7baa" providerId="ADAL" clId="{BDC5EFBB-77FC-48CE-BCB2-983A45072B51}"/>
    <pc:docChg chg="custSel modMainMaster">
      <pc:chgData name="Kamenskikh, Natalia" userId="d30bd166-c00b-4a76-b74c-450f2d7a7baa" providerId="ADAL" clId="{BDC5EFBB-77FC-48CE-BCB2-983A45072B51}" dt="2023-02-10T17:56:48.264" v="57"/>
      <pc:docMkLst>
        <pc:docMk/>
      </pc:docMkLst>
      <pc:sldMasterChg chg="addSp modSp mod">
        <pc:chgData name="Kamenskikh, Natalia" userId="d30bd166-c00b-4a76-b74c-450f2d7a7baa" providerId="ADAL" clId="{BDC5EFBB-77FC-48CE-BCB2-983A45072B51}" dt="2023-02-10T17:56:48.180" v="28"/>
        <pc:sldMasterMkLst>
          <pc:docMk/>
          <pc:sldMasterMk cId="0" sldId="2147483648"/>
        </pc:sldMasterMkLst>
        <pc:spChg chg="add mod modVis">
          <ac:chgData name="Kamenskikh, Natalia" userId="d30bd166-c00b-4a76-b74c-450f2d7a7baa" providerId="ADAL" clId="{BDC5EFBB-77FC-48CE-BCB2-983A45072B51}" dt="2023-02-10T17:56:48.180" v="28"/>
          <ac:spMkLst>
            <pc:docMk/>
            <pc:sldMasterMk cId="0" sldId="2147483648"/>
            <ac:spMk id="2" creationId="{145B74F2-338B-0A32-7A8C-D779AF0923E8}"/>
          </ac:spMkLst>
        </pc:spChg>
      </pc:sldMasterChg>
      <pc:sldMasterChg chg="addSp modSp mod">
        <pc:chgData name="Kamenskikh, Natalia" userId="d30bd166-c00b-4a76-b74c-450f2d7a7baa" providerId="ADAL" clId="{BDC5EFBB-77FC-48CE-BCB2-983A45072B51}" dt="2023-02-10T17:56:48.264" v="57"/>
        <pc:sldMasterMkLst>
          <pc:docMk/>
          <pc:sldMasterMk cId="1579446662" sldId="2147483673"/>
        </pc:sldMasterMkLst>
        <pc:spChg chg="add mod modVis">
          <ac:chgData name="Kamenskikh, Natalia" userId="d30bd166-c00b-4a76-b74c-450f2d7a7baa" providerId="ADAL" clId="{BDC5EFBB-77FC-48CE-BCB2-983A45072B51}" dt="2023-02-10T17:56:48.264" v="57"/>
          <ac:spMkLst>
            <pc:docMk/>
            <pc:sldMasterMk cId="1579446662" sldId="2147483673"/>
            <ac:spMk id="2" creationId="{6E36783C-A616-FB98-4C09-BFCD88EB87ED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69167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19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52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249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12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82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186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247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509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88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8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634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2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743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699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519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980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25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45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403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358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910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525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710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1769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637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460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017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386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762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540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93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25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026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67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6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4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" name="Google Shape;8;p40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" name="Google Shape;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4" name="Google Shape;9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8" name="Google Shape;98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5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8" name="Google Shape;108;p5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2" name="Google Shape;112;p5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13" name="Google Shape;11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7" name="Google Shape;11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8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19" name="Google Shape;11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3" name="Google Shape;12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9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8" name="Google Shape;128;p6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9" name="Google Shape;129;p60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" name="Google Shape;1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subTitle" idx="2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2" name="Google Shape;42;p49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3" name="Google Shape;4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2" name="Google Shape;52;p5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3" name="Google Shape;53;p5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4" name="Google Shape;54;p5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5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5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5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5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5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5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6" name="Google Shape;66;p5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51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51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51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51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3" name="Google Shape;8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1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7" name="Google Shape;87;p5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5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9" name="Google Shape;8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2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2024820305,&quot;Placement&quot;:&quot;Header&quot;,&quot;Top&quot;:0.0,&quot;Left&quot;:645.379761,&quot;SlideWidth&quot;:720,&quot;SlideHeight&quot;:405}">
            <a:extLst>
              <a:ext uri="{FF2B5EF4-FFF2-40B4-BE49-F238E27FC236}">
                <a16:creationId xmlns="" xmlns:a16="http://schemas.microsoft.com/office/drawing/2014/main" id="{145B74F2-338B-0A32-7A8C-D779AF0923E8}"/>
              </a:ext>
            </a:extLst>
          </p:cNvPr>
          <p:cNvSpPr txBox="1"/>
          <p:nvPr userDrawn="1"/>
        </p:nvSpPr>
        <p:spPr>
          <a:xfrm>
            <a:off x="8196323" y="0"/>
            <a:ext cx="94767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Business Use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ru/757907666/%D0%9E%D1%81%D0%BD%D0%BE%D0%B2%D0%BD%D1%8B%D0%B5-%D1%82%D0%B5%D1%80%D0%BC%D0%B8%D0%BD%D1%8B-%D0%B8-%D0%BE%D0%BF%D1%80%D0%B5%D0%B4%D0%B5%D0%BB%D0%B5%D0%BD%D0%B8%D1%8F-%D0%B2-%D0%BE%D0%B1%D0%BB%D0%B0%D1%81%D1%82%D0%B8-%D1%82%D0%B5%D1%81%D1%82%D0%B8%D1%80%D0%BE%D0%B2%D0%B0%D0%BD%D0%B8%D1%8F-%D0%9F%D0%9E-flash-cards/?x=1qq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44139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200" dirty="0"/>
              <a:t>Карьера менеджера проектов начинается с завершения проекта</a:t>
            </a:r>
            <a:endParaRPr sz="3200" dirty="0"/>
          </a:p>
        </p:txBody>
      </p:sp>
      <p:sp>
        <p:nvSpPr>
          <p:cNvPr id="296" name="Google Shape;296;p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4413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accent2"/>
                </a:solidFill>
              </a:rPr>
              <a:t>Семинар </a:t>
            </a:r>
            <a:r>
              <a:rPr lang="en-US" dirty="0">
                <a:solidFill>
                  <a:schemeClr val="accent2"/>
                </a:solidFill>
              </a:rPr>
              <a:t>2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accent2"/>
                </a:solidFill>
              </a:rPr>
              <a:t/>
            </a:r>
            <a:br>
              <a:rPr lang="ru-RU" dirty="0">
                <a:solidFill>
                  <a:schemeClr val="accent2"/>
                </a:solidFill>
              </a:rPr>
            </a:br>
            <a:r>
              <a:rPr lang="ru-RU" dirty="0"/>
              <a:t>Курс “Завершение проекта”</a:t>
            </a:r>
            <a:endParaRPr sz="1000" dirty="0"/>
          </a:p>
        </p:txBody>
      </p:sp>
      <p:pic>
        <p:nvPicPr>
          <p:cNvPr id="297" name="Google Shape;29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300" y="996281"/>
            <a:ext cx="1869325" cy="31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№4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Есть ли отличие между тестированием и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Нет, это синонимы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применимо только к исполняемому коду приложения, тогда как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к проверке требований, дизайна и т.д.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проверяет соответствие программного обеспечения разработанным требованиям, а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формирование у заказчика реалистичных требований к продукту проекта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проверяет соответствие программного обеспечения разработанным требованиям, а QA, quality assurance помогает оценить правильность протекания технологических процессов на всех этапах разработки ПО.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80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C19ADEE9-1D64-1198-52ED-2103895265F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1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№5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называется тестирование без доступа к исходному коду?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Smoke-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по методу черного ящика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Регрессионное тестирование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Исследовательское тестирование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400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DA6210D3-4DC4-0276-238A-FAE070B5547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4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№5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называется тестирование без доступа к исходному коду?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Smoke-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по методу черного ящика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Регрессионное тестирование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Исследовательское тестирование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400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82F68375-1009-2419-59B3-983AD24C314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5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№6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Какие из перечисленных метрик не являются метриками качества?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Функциональная пригодность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Уровень производительности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Надежность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Компилируемость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C6B5EFFB-4779-932A-5A47-F4EF0D3B039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№6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Какие из перечисленных метрик не являются метриками качества?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Функциональная пригодность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Уровень производительности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Надежность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Компилируемость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DDCCE949-A2ED-F7F1-52B5-BCB1E9BEF54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1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№7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чем отличие статического тестирования от динамического? Выберите верные утверждения.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Статическое тестирование – это процесс предотвращения ошибок в коде, а динамическое – обнаружение и исправление обнаруженных ошибок.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Статическое тестирование проводится без исполнения кода.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Динамическое тестирование проводится в рамках приемо-сдаточных испытаний, тогда как статическое тестирование может проводится на любом отрезке проекта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 утверждения верны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99852831-6CE3-2D04-4C31-0E3989E78A0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1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№7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чем отличие статического тестирования от динамического? Выберите верные утверждения.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Статическое тестирование – это процесс предотвращения ошибок в коде, а динамическое – обнаружение и исправление обнаруженных ошибок.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Статическое тестирование проводится без исполнения кода.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Динамическое тестирование проводится в рамках приемо-сдаточных испытаний, тогда как статическое тестирование может проводится на любом отрезке проекта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 утверждения верны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7AC869A4-1968-4A49-5FB9-AFBE1D893F1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3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№8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Одно из основных понятий в тестировании – парадокс пестицида. В чем оно заключается?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Тестовые сценарии должны регулярно рецензироваться и корректироваться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Некоторые типы дефектов не могут быть обнаружены автоматизированным тестированием в силу своей природы, потому исчерпывающее тестирование невозможно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Профилактика раннего проведения тестирования повышает его эффективность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Тестировщики должны регулярно проводить «взаимный осмотр», чтобы эффективнее находить дефекты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E82E9BD0-6DF7-9647-6AD0-F0A9AA3441B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7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№8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Одно из основных понятий в тестировании – парадокс пестицида. В чем оно заключается?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Тестовые сценарии должны регулярно рецензироваться и корректироваться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Некоторые типы дефектов не могут быть обнаружены автоматизированным тестированием в силу своей природы, потому исчерпывающее тестирование невозможно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Профилактика раннего проведения тестирования повышает его эффективность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Тестировщики должны регулярно проводить «взаимный осмотр», чтобы эффективнее находить дефекты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78D6C742-A1CF-F02C-057D-C76EBD777F8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7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№9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Спонсор проекта, перепроверяя план по бюджету проекта, говорит что не видит смысла в трате денег на развертывание тестовой среды, т.к. это двойная работа – все равно конечный результат нужно развертывать у клиента. Вы ему говорите, что тестовая среда важна, т.к.: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Тестовая среда нужна для проведения как можно более ранних тестирований и выявления дефектов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Без тестовой среды разработчики не смогут начать разрабатывать код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Тестовая среда нужна заказчику для прозрачности работы исполнителя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компиляции разработанного кода, проектной команде необходима тестовая среда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sz="6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E1989220-8BCF-8DDD-8856-1127F128853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3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"/>
          <p:cNvSpPr txBox="1">
            <a:spLocks noGrp="1"/>
          </p:cNvSpPr>
          <p:nvPr>
            <p:ph type="title"/>
          </p:nvPr>
        </p:nvSpPr>
        <p:spPr>
          <a:xfrm>
            <a:off x="540000" y="657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на сегодня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2" name="Google Shape;312;p3"/>
          <p:cNvSpPr txBox="1">
            <a:spLocks noGrp="1"/>
          </p:cNvSpPr>
          <p:nvPr>
            <p:ph type="subTitle" idx="1"/>
          </p:nvPr>
        </p:nvSpPr>
        <p:spPr>
          <a:xfrm>
            <a:off x="540000" y="1086136"/>
            <a:ext cx="5008393" cy="175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8" lvl="0" indent="-3192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400" dirty="0">
                <a:solidFill>
                  <a:schemeClr val="dk1"/>
                </a:solidFill>
              </a:rPr>
              <a:t>Разбор ДЗ</a:t>
            </a:r>
          </a:p>
          <a:p>
            <a:pPr marL="374398" lvl="0" indent="-3192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400" dirty="0">
                <a:solidFill>
                  <a:schemeClr val="dk1"/>
                </a:solidFill>
              </a:rPr>
              <a:t>Разберем ряд кейсов и попробуем решить их самостоятельно</a:t>
            </a:r>
          </a:p>
          <a:p>
            <a:pPr marL="374398" lvl="0" indent="-3192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400" dirty="0">
                <a:solidFill>
                  <a:schemeClr val="dk1"/>
                </a:solidFill>
              </a:rPr>
              <a:t>Открытые вопросы по материалу</a:t>
            </a:r>
          </a:p>
          <a:p>
            <a:pPr marL="374398" lvl="0" indent="-3192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400" dirty="0">
                <a:solidFill>
                  <a:schemeClr val="dk1"/>
                </a:solidFill>
              </a:rPr>
              <a:t>Домашнее задание</a:t>
            </a:r>
          </a:p>
        </p:txBody>
      </p:sp>
      <p:sp>
        <p:nvSpPr>
          <p:cNvPr id="313" name="Google Shape;3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/>
              <a:t>Семинар 2</a:t>
            </a:r>
            <a:endParaRPr dirty="0"/>
          </a:p>
        </p:txBody>
      </p:sp>
      <p:pic>
        <p:nvPicPr>
          <p:cNvPr id="314" name="Google Shape;314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449" y="2273075"/>
            <a:ext cx="2984551" cy="23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№9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Спонсор проекта, перепроверяя план по бюджету проекта, говорит что не видит смысла в трате денег на развертывание тестовой среды, т.к. это двойная работа – все равно конечный результат нужно развертывать у клиента. Вы ему говорите, что тестовая среда важна, т.к.: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Тестовая среда нужна для проведения как можно более ранних тестирований и выявления дефектов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Без тестовой среды разработчики не смогут начать разрабатывать код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Тестовая среда нужна заказчику для прозрачности работы исполнителя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компиляции разработанного кода, проектной команде необходима тестовая среда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sz="6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92C62898-FBDD-9ACE-7E17-82B708A32DB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74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№10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 результатам тестирования, вы обнаруживаете что в ограниченном количестве модулей обнаруживается большое количество дефектов, в то время как в других модулях их существенно меньше. У вас команда тестировщиков, каждый из которых взял на себя тестирование равного количества модулей, кроме того, команда проводила несколько взаимных смотров. Как можно охарактеризовать эту ситуацию?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Разработчики в данных модулях не проводили дымовое тестирование, перед передачей результата работ тестировщикам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Разность результатов можно объяснить разным качеством работы 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Взаимная проверка проводилась недостаточно часто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нормальная ситуация</a:t>
            </a:r>
            <a:endParaRPr lang="en-US" sz="6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1F8A787C-6D33-6571-5B52-5C9802CA7A9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12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№10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 результатам тестирования, вы обнаруживаете что в ограниченном количестве модулей обнаруживается большое количество дефектов, в то время как в других модулях их существенно меньше. У вас команда тестировщиков, каждый из которых взял на себя тестирование равного количества модулей, кроме того, команда проводила несколько взаимных смотров. Как можно охарактеризовать эту ситуацию?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Разработчики в данных модулях не проводили дымовое тестирование, перед передачей результата работ тестировщикам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Разность результатов можно объяснить разным качеством работы 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Взаимная проверка проводилась недостаточно часто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нормальная ситуация</a:t>
            </a:r>
            <a:endParaRPr lang="en-US" sz="6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CD190DA0-60A6-E890-EB25-57146E6CEFD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63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№11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такое тестовое покрытие?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количества тестов, выполненных тестировщиком, ко времени, затраченному на выполнение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отчетов о дефектах, которые сформированы по результатам тестирования, к общему количеству обнаруженных дефектов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Процент требований, покрытых тест-кейсами.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Отчет, предоставляемый заказчику перед функциональным тестированием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E03958D7-2B02-AF1D-C50C-A367EF04157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№11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такое тестовое покрытие?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количества тестов, выполненных тестировщиком, ко времени, затраченному на выполнение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отчетов о дефектах, которые сформированы по результатам тестирования, к общему количеству обнаруженных дефектов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Процент требований, покрытых тест-кейсами.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Отчет, предоставляемый заказчику перед функциональным тестированием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6F4F9097-472C-8DBA-F84F-4369E2BF067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72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№12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245890"/>
            <a:ext cx="7375161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Вам передали комплексный проект АВС, которой состоит из множества поставляемых микросервисов, в рамках которого выполнена разработка первых инкрементов и в данный момент осуществляется тестирование. Вы запросили тест-планы, на что тестировщик ответил, что они ему не нужны. Как правильно поступить в данном сценарии?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3FAD205F-FF85-62D9-C8FD-D0CF8739F46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5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№12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87" y="1085420"/>
            <a:ext cx="7375161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Вам передали комплексный проект АВС, которой состоит из множества поставляемых микросервисов, в рамках которого выполнена разработка первых инкрементов и в данный момент осуществляется тестирование. Вы запросили тест-планы, на что тестировщик ответил, что они ему не нужны. Как правильно поступить в данном сценарии?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это сеньор тестировщик, то ситуация нормальная –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 hoc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тестирование позволяет проводить тесты без планов, на основании опыта тестировщика.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Необходимо сообщить тестировщику, что учитывая комплексную природу проекта, необходимо спланировать тестирование с учетом тест-планов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Проверить, подтвердил ли заказчик достаточность такого количества тестирований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Уточнить, допускает ли бюджет проведения дополнительных видов тестирований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1177E64B-863C-B9D3-DAEF-D05B03DC652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64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№12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87" y="1085420"/>
            <a:ext cx="7674964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Вам передали комплексный проект АВС, которой состоит из множества поставляемых микросервисов, в рамках которого выполнена разработка первых инкрементов и в данный момент осуществляется тестирование. Вы запросили тест-планы, на что тестировщик ответил, что они ему не нужны. Как правильно поступить в данном сценарии?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это сеньор тестировщик, то ситуация нормальная –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 hoc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тестирование позволяет проводить тесты без планов, на основании опыта тестировщика.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Необходимо сообщить тестировщику, что учитывая комплексную природу проекта, необходимо спланировать тестирование с учетом тест-планов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Проверить, подтвердил ли заказчик достаточность такого количества тестирований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Уточнить, допускает ли бюджет проведения дополнительных видов тестирований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72B2DDA5-6D51-B53E-B28D-28AF04056B9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6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№13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99" y="1085420"/>
            <a:ext cx="7307351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Существует международный стандарт по тестированию ISO/IEC/IEEE 29119-1:2013 и российский ГОСТ Р 56920-2016. Заказчик настаивает вписать в условия договора обязательство исполнителя соблюдать все положения обоих стандартов при проведении тестирования разрабатываемого ПО.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Определите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правильную последовательность действий.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E82F2AE4-EBF6-7950-A5C5-74E765A2A50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9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№13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87" y="1085420"/>
            <a:ext cx="7674964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Существует международный стандарт по тестированию ISO/IEC/IEEE 29119-1:2013 и российский ГОСТ Р 56920-2016. Заказчик настаивает вписать в условия договора обязательство исполнителя соблюдать все положения обоих стандартов при проведении тестирования разрабатываемого ПО. Выберите правильную последовательность действий: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Сообщить заказчику, что стандарты дублируют друг друга и предложить российский вариант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Убедиться, что подходы к тестированию в вашей организации соответствует указанным стандартам и при расчете бюджета это было учтено. Предложить заказчику выбрать один из стандартов, т.к. они дублируют друг друга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Убедиться, что подходы к тестированию в вашей организации соответствует российскому стандарту, и предложить оставить только его, т.к. международный стандарт не учитывает локальной специфики производства работ.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Предложить заказчику оставить лишь международный вариант, т.к. он чаще обновляется и является более актуальным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BC80FE27-BAB5-5311-F83B-3E57092522B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0131" y="3395272"/>
            <a:ext cx="1440144" cy="15386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 менеджер проекта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ABC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реализуется по итеративной модели. Проектная команда состоит из двух разработчиков, </a:t>
            </a:r>
            <a:r>
              <a:rPr lang="ru-RU" sz="1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аналитика, 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старшего тестировщика и тестировщика-джуна. Перед выдачей очередной итерации заказчику, тестировщик-джун провел тестирование и сделал отчет о тестировании, в котором указано, что дефектов не обнаружено. Какое утверждение наиболее верно определяет ситуацию?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Разработчики сделали качественную итерацию работ, за что их можно поблагодарить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Т.к. это первая итерация, нет смысла уделять время тестированию – лучше передать заказчику продукт для скорейшего получения обратной </a:t>
            </a:r>
            <a:r>
              <a:rPr lang="ru-RU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связи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Аналитику имеет смысл перепроверить результат работ </a:t>
            </a:r>
            <a:r>
              <a:rPr lang="ru-RU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тестировщика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показывает наличие дефектов, а не их отсутствие. Ситуация показывает, что работа не была проделана надлежащим образом.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05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795EE439-F1B8-FDE8-0BB8-470F8F9F00F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0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№13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87" y="1085420"/>
            <a:ext cx="7674964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Существует международный стандарт по тестированию ISO/IEC/IEEE 29119-1:2013 и российский ГОСТ Р 56920-2016. Заказчик настаивает вписать в условия договора обязательство исполнителя соблюдать все положения обоих стандартов при проведении тестирования разрабатываемого ПО. Выберите правильную последовательность действий: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Сообщить заказчику, что стандарты дублируют друг друга и предложить российский вариант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Убедиться, что подходы к тестированию в вашей организации соответствует указанным стандартам и при расчете бюджета это было учтено. Предложить заказчику выбрать один из стандартов, т.к. они дублируют друг друга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Убедиться, что подходы к тестированию в вашей организации соответствует российскому стандарту, и предложить оставить только его, т.к. международный стандарт не учитывает локальной специфики производства работ.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Предложить заказчику оставить лишь международный вариант, т.к. он чаще обновляется и является более актуальным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203E3BF2-9392-8935-8078-FCB0F996949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55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№14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99" y="1085420"/>
            <a:ext cx="7307351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из перечисленного является недостатком автоматизированного тестирования?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Исключен человеческий фактор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Такой тип тестирования подходит лишь для низкоуровневых тестов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Покрытие объемных кейсов требует большого количества времени и бюджета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Нельзя применить в оценке удобства и доступности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0FA7C710-B4BC-7900-994D-A53A23EB10D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3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№14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99" y="1085420"/>
            <a:ext cx="7307351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из перечисленного является недостатком автоматизированного тестирования?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Исключен человеческий фактор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Такой тип тестирования подходит лишь для низкоуровневых тестов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Покрытие объемных кейсов требует большого количества времени и бюджета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Нельзя применить в оценке удобства и доступности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ED3DC493-8C4F-B3A5-2B57-276CBC2FBD9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96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№15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99" y="1085420"/>
            <a:ext cx="7307351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чего используется альфа-тестирование?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выявить максимальное число ошибок в процессе эксплуатации программы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выявить грубые ошибки в реализации ПО, а также проверить некоторые архитектурные решения.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оценить с юридической точки зрения исполнение обязательств по контракту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имитировать производственную среду для полноценного использования продукта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D9DCBB36-434B-6ED7-6CF4-E8BC72E88DF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00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№15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99" y="1085420"/>
            <a:ext cx="7307351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чего используется альфа-тестирование?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выявить максимальное число ошибок в процессе эксплуатации программы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выявить грубые ошибки в реализации ПО, а также проверить некоторые архитектурные решения.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оценить с юридической точки зрения исполнение обязательств по контракту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имитировать производственную среду для полноценного использования продукта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5C96E2CB-57E1-F3B2-8E8E-0ED198FE479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71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№16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99" y="1085420"/>
            <a:ext cx="7307351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 подключились наблюдателем в проект, который ведет новый менеджер проекта.  На ежедневном митинге разработчик сказал, что тестирует разработанный микросервис перед передачей тестировщикам. Новый менеджер проекта отчитал разработчика, и настоял, чтобы разработчики делали свои задачи, а тестированием занималась выделенная команда. Оцените решение МП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1828C095-A454-EAF4-D54C-0E5475ABFAC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№16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99" y="1085420"/>
            <a:ext cx="7307351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 подключились наблюдателем в проект, который ведет новый менеджер проекта.  На ежедневном митинге разработчик сказал, что тестирует разработанный микросервис перед передачей тестировщикам. Новый менеджер проекта отчитал разработчика, и настоял, чтобы разработчики делали свои задачи, а тестированием занималась выделенная команда. Оцените решение МП: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МП сделал верное замечание, так как команде должно быть понятно разделение зон ответственности в проекте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МП сделал верное замечание, т.к. при дублировании работ проект не попадет в бюджет проекта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МП сделал некорректное замечание, т.к. чем чаще и чем ранее проводится тестирование, тем качественнее продукт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МП сделал некорректное замечание, т.к. разработчик мог проводить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smoke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-тестирование.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1AE0F808-6905-58A3-F485-526DEE79960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89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№16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548" y="3552669"/>
            <a:ext cx="1312727" cy="13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99" y="1085420"/>
            <a:ext cx="7307351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 подключились наблюдателем в проект, который ведет новый менеджер проекта.  На ежедневном митинге разработчик сказал, что тестирует разработанный микросервис перед передачей тестировщикам. Новый менеджер проекта отчитал разработчика, и настоял, чтобы разработчики делали свои задачи, а тестированием занималась выделенная команда. Оцените решение МП: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МП сделал верное замечание, так как команде должно быть понятно разделение зон ответственности в проекте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МП сделал верное замечание, т.к. при дублировании работ проект не попадет в бюджет проекта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МП сделал некорректное замечание, т.к. чем чаще и чем ранее проводится тестирование, тем качественнее продукт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МП сделал некорректное замечание, т.к. разработчик мог проводить 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smoke</a:t>
            </a: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-тестирование. 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AB421699-76AB-FA6F-B3A8-B1E36CFCC32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97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/>
              <a:t>Домашнее задание – </a:t>
            </a:r>
            <a:r>
              <a:rPr lang="ru-RU" u="sng" dirty="0">
                <a:highlight>
                  <a:srgbClr val="FFFF00"/>
                </a:highlight>
              </a:rPr>
              <a:t>без проверки преподавателем</a:t>
            </a:r>
            <a:endParaRPr u="sng" dirty="0">
              <a:highlight>
                <a:srgbClr val="FFFF00"/>
              </a:highlight>
            </a:endParaRPr>
          </a:p>
        </p:txBody>
      </p:sp>
      <p:sp>
        <p:nvSpPr>
          <p:cNvPr id="623" name="Google Shape;623;p36"/>
          <p:cNvSpPr txBox="1">
            <a:spLocks noGrp="1"/>
          </p:cNvSpPr>
          <p:nvPr>
            <p:ph type="subTitle" idx="2"/>
          </p:nvPr>
        </p:nvSpPr>
        <p:spPr>
          <a:xfrm>
            <a:off x="540001" y="1260000"/>
            <a:ext cx="7055615" cy="3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r>
              <a:rPr lang="ru-RU" dirty="0"/>
              <a:t>Решить авторский тест на усвоение терминов по теме лекции: </a:t>
            </a:r>
            <a:r>
              <a:rPr lang="ru-RU" dirty="0">
                <a:effectLst/>
                <a:hlinkClick r:id="rId3"/>
              </a:rPr>
              <a:t>https://quizlet.com/ru/757907666/Основные-термины-и-определения-в-области-тестирования-ПО-flash-cards/?x=1qqt</a:t>
            </a:r>
            <a:r>
              <a:rPr lang="ru-RU" dirty="0"/>
              <a:t> </a:t>
            </a:r>
            <a:endParaRPr lang="ru-RU" dirty="0">
              <a:solidFill>
                <a:schemeClr val="dk1"/>
              </a:solidFill>
            </a:endParaRPr>
          </a:p>
        </p:txBody>
      </p:sp>
      <p:pic>
        <p:nvPicPr>
          <p:cNvPr id="6" name="Google Shape;1057;p101" descr="preencoded.png">
            <a:extLst>
              <a:ext uri="{FF2B5EF4-FFF2-40B4-BE49-F238E27FC236}">
                <a16:creationId xmlns="" xmlns:a16="http://schemas.microsoft.com/office/drawing/2014/main" id="{9173C592-439C-4A90-A8D9-E4B8CAF0F6E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4480" y="3337543"/>
            <a:ext cx="1307299" cy="16385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7034D29-08DD-626E-F7B7-8768E6CA5F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7"/>
          <p:cNvSpPr txBox="1"/>
          <p:nvPr/>
        </p:nvSpPr>
        <p:spPr>
          <a:xfrm>
            <a:off x="540000" y="3638863"/>
            <a:ext cx="2106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ли урок полезным?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0" name="Google Shape;630;p37"/>
          <p:cNvSpPr txBox="1"/>
          <p:nvPr/>
        </p:nvSpPr>
        <p:spPr>
          <a:xfrm>
            <a:off x="6498100" y="3638863"/>
            <a:ext cx="2106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сложным?</a:t>
            </a:r>
            <a:endParaRPr sz="1200" b="0" i="0" u="none" strike="noStrike" cap="non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1" name="Google Shape;631;p3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2" name="Google Shape;632;p37"/>
          <p:cNvSpPr txBox="1"/>
          <p:nvPr/>
        </p:nvSpPr>
        <p:spPr>
          <a:xfrm>
            <a:off x="3519050" y="3638863"/>
            <a:ext cx="2106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ли вы что-то новое?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3" name="Google Shape;633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/>
              <a:t>Поговорим?</a:t>
            </a:r>
            <a:endParaRPr/>
          </a:p>
        </p:txBody>
      </p:sp>
      <p:pic>
        <p:nvPicPr>
          <p:cNvPr id="634" name="Google Shape;63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7937" y="1869249"/>
            <a:ext cx="985650" cy="168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925" y="2065826"/>
            <a:ext cx="1405324" cy="140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1175" y="2128113"/>
            <a:ext cx="839850" cy="13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№1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 менеджер проекта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ABC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реализуется по итеративной модели. Проектная команда состоит из двух разработчиков, аналитика и старшего тестировщика и тестировщика-джуна. Перед выдачей очередной итерации заказчику, тестировщик-джун провел тестирование и сделал отчет о тестировании, в котором указано, что дефектов не обнаружено. Какое утверждение наиболее верно определяет ситуацию?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Разработчики сделали качественную итерацию работ, за что их можно поблагодарить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Т.к. это первая итерация, нет смысла уделять время тестированию – лучше передать заказчику продукт для скорейшего получения обратной связи, в соответствии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Аналитику имеет смысл перепроверить результат работ тестировщика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показывает наличие дефектов, а не их отсутствие. Ситуация показывает, что работа не была проделана надлежащим образом.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05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78AD6C20-A2F3-ED3F-16D9-5F093E4C8FD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70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Спасибо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за внимание</a:t>
            </a:r>
            <a:endParaRPr/>
          </a:p>
        </p:txBody>
      </p:sp>
      <p:pic>
        <p:nvPicPr>
          <p:cNvPr id="642" name="Google Shape;642;p3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42158">
            <a:off x="5508187" y="1963725"/>
            <a:ext cx="707408" cy="69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№2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Команда тестировщиков на проекте всегда находит около 90-95% дефектов в приложении. Глава QA-отдела прекрасно знает, что это очень хороший процент, однако менеджмент компании недовольны. Они говорят: команда “пропускает” слишком много багов. Какие из перечисленных далее фундаментальных принципов тестирования, могут помочь главе QA-отдела объяснить менеджерам и директорам, почему его отдел иногда все же “пропускает” дефекты?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Полное, всеобъемлющее тестирование – невозможно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Пропуски возникают по причине кластеризации результатов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“Парадокс пестицида”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всегда можно начать тестирование как можно раньше, если этого не предусмотрено в соответствии с выбранной методологии управления проектом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09FC34A5-7D5E-E506-7227-69D0E4D85C6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5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№2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Команда тестировщиков на проекте всегда находит около 90-95% дефектов в приложении. Глава QA-отдела прекрасно знает, что это очень хороший процент, однако менеджмент компании недовольны. Они говорят: команда “пропускает” слишком много багов. Какие из перечисленных далее фундаментальных принципов тестирования, могут помочь главе QA-отдела объяснить менеджерам и директорам, почему его отдел иногда все же “пропускает” дефекты?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Полное, всеобъемлющее тестирование – невозможно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Пропуски возникают по причине кластеризации результатов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“Парадокс пестицида”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всегда можно начать тестирование как можно раньше, если этого не предусмотрено в соответствии с выбранной методологии управления проектом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FD9212F2-B9B0-6C00-121E-48397E83DF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4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№3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Регрессионное тестирование нужно, чтобы: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 успешность рефакторинга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допустить некорректного завершения одного из этапов тестирования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Проверить, что дефекты не появились во время последней модификации программы, и что нет ранее пропущенных дефектов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Улучшить качество юнит-тестирования, выполняемого по Agile-методике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59BBF6D8-9623-5CD0-9546-61EDAD955A8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№3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Регрессионное тестирование нужно, чтобы: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 успешность рефакторинга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допустить некорректного завершения одного из этапов тестирования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Проверить, что дефекты не появились во время последней модификации программы, и что нет ранее пропущенных дефектов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Улучшить качество юнит-тестирования, выполняемого по Agile-методике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63585DA3-7E31-56E3-A4E3-C61B5C6653D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6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540000" y="6576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Кейс №4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Google Shape;412;p8">
            <a:extLst>
              <a:ext uri="{FF2B5EF4-FFF2-40B4-BE49-F238E27FC236}">
                <a16:creationId xmlns="" xmlns:a16="http://schemas.microsoft.com/office/drawing/2014/main" id="{BFF72271-4A6C-48D6-9823-93AF14E76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076" y="2952695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4AD4E64D-432C-454C-AB66-3FBDAA4C4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1085420"/>
            <a:ext cx="6527862" cy="3240000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Есть ли отличие между тестированием и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Нет, это синонимы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применимо только к исполняемому коду приложения, тогда как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к проверке требований, дизайна и т.д.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проверяет соответствие программного обеспечения разработанным требованиям, а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формирование у заказчика реалистичных требований к продукту проекта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проверяет соответствие программного обеспечения разработанным требованиям, а QA, quality assurance помогает оценить правильность протекания технологических процессов на всех этапах разработки ПО.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80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C07E1798-026D-E74F-CD12-B1EAE4E5508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02575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11661</TotalTime>
  <Words>2596</Words>
  <Application>Microsoft Office PowerPoint</Application>
  <PresentationFormat>Экран (16:9)</PresentationFormat>
  <Paragraphs>227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7" baseType="lpstr">
      <vt:lpstr>Arial</vt:lpstr>
      <vt:lpstr>IBM Plex Sans</vt:lpstr>
      <vt:lpstr>IBM Plex Sans SemiBold</vt:lpstr>
      <vt:lpstr>Roboto</vt:lpstr>
      <vt:lpstr>Calibri</vt:lpstr>
      <vt:lpstr>Times New Roman</vt:lpstr>
      <vt:lpstr>Макет шаблона GB</vt:lpstr>
      <vt:lpstr>Карьера менеджера проектов начинается с завершения проекта</vt:lpstr>
      <vt:lpstr>План на сегодня</vt:lpstr>
      <vt:lpstr>Кейс №1</vt:lpstr>
      <vt:lpstr>Кейс №1</vt:lpstr>
      <vt:lpstr>Кейс №2</vt:lpstr>
      <vt:lpstr>Кейс №2</vt:lpstr>
      <vt:lpstr>Кейс №3</vt:lpstr>
      <vt:lpstr>Кейс №3</vt:lpstr>
      <vt:lpstr>Кейс №4</vt:lpstr>
      <vt:lpstr>Кейс №4</vt:lpstr>
      <vt:lpstr>Кейс №5</vt:lpstr>
      <vt:lpstr>Кейс №5</vt:lpstr>
      <vt:lpstr>Кейс №6</vt:lpstr>
      <vt:lpstr>Кейс №6</vt:lpstr>
      <vt:lpstr>Кейс №7</vt:lpstr>
      <vt:lpstr>Кейс №7</vt:lpstr>
      <vt:lpstr>Кейс №8</vt:lpstr>
      <vt:lpstr>Кейс №8</vt:lpstr>
      <vt:lpstr>Кейс №9</vt:lpstr>
      <vt:lpstr>Кейс №9</vt:lpstr>
      <vt:lpstr>Кейс №10</vt:lpstr>
      <vt:lpstr>Кейс №10</vt:lpstr>
      <vt:lpstr>Кейс №11</vt:lpstr>
      <vt:lpstr>Кейс №11</vt:lpstr>
      <vt:lpstr>Кейс №12</vt:lpstr>
      <vt:lpstr>Кейс №12</vt:lpstr>
      <vt:lpstr>Кейс №12</vt:lpstr>
      <vt:lpstr>Кейс №13</vt:lpstr>
      <vt:lpstr>Кейс №13</vt:lpstr>
      <vt:lpstr>Кейс №13</vt:lpstr>
      <vt:lpstr>Кейс №14</vt:lpstr>
      <vt:lpstr>Кейс №14</vt:lpstr>
      <vt:lpstr>Кейс №15</vt:lpstr>
      <vt:lpstr>Кейс №15</vt:lpstr>
      <vt:lpstr>Кейс №16</vt:lpstr>
      <vt:lpstr>Кейс №16</vt:lpstr>
      <vt:lpstr>Кейс №16</vt:lpstr>
      <vt:lpstr>Домашнее задание – без проверки преподавателем</vt:lpstr>
      <vt:lpstr>Рефлексия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Лидерство и командообразование</dc:title>
  <dc:creator>Игорь Зуриев</dc:creator>
  <cp:lastModifiedBy>Larisa Andreeva</cp:lastModifiedBy>
  <cp:revision>75</cp:revision>
  <dcterms:modified xsi:type="dcterms:W3CDTF">2023-03-06T18:18:28Z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18e53f-798e-43aa-978d-c3fda1f3a682_Enabled">
    <vt:lpwstr>true</vt:lpwstr>
  </property>
  <property fmtid="{D5CDD505-2E9C-101B-9397-08002B2CF9AE}" pid="3" name="MSIP_Label_a518e53f-798e-43aa-978d-c3fda1f3a682_SetDate">
    <vt:lpwstr>2023-02-10T17:56:47Z</vt:lpwstr>
  </property>
  <property fmtid="{D5CDD505-2E9C-101B-9397-08002B2CF9AE}" pid="4" name="MSIP_Label_a518e53f-798e-43aa-978d-c3fda1f3a682_Method">
    <vt:lpwstr>Privileged</vt:lpwstr>
  </property>
  <property fmtid="{D5CDD505-2E9C-101B-9397-08002B2CF9AE}" pid="5" name="MSIP_Label_a518e53f-798e-43aa-978d-c3fda1f3a682_Name">
    <vt:lpwstr>PG - Internal Use</vt:lpwstr>
  </property>
  <property fmtid="{D5CDD505-2E9C-101B-9397-08002B2CF9AE}" pid="6" name="MSIP_Label_a518e53f-798e-43aa-978d-c3fda1f3a682_SiteId">
    <vt:lpwstr>3596192b-fdf5-4e2c-a6fa-acb706c963d8</vt:lpwstr>
  </property>
  <property fmtid="{D5CDD505-2E9C-101B-9397-08002B2CF9AE}" pid="7" name="MSIP_Label_a518e53f-798e-43aa-978d-c3fda1f3a682_ActionId">
    <vt:lpwstr>5b76f946-d496-41ae-8c73-fc0cda43344b</vt:lpwstr>
  </property>
  <property fmtid="{D5CDD505-2E9C-101B-9397-08002B2CF9AE}" pid="8" name="MSIP_Label_a518e53f-798e-43aa-978d-c3fda1f3a682_ContentBits">
    <vt:lpwstr>1</vt:lpwstr>
  </property>
</Properties>
</file>